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LỄ DÂNG 4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Công Giáo &amp; Dương Quang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Trên đôi tay dâng lên dâng lên là cuộc sống chứa chan ân tình. Trên bàn thờ dâng lên hôm nay là bánh rượu thắm đầy yêu thương. 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Cùng hiệp chung với Giê-su dâng lên Cha bài ca cảm tạ. Cùng hiệp chung với Giê-su dâng đau thương trên đồi Can-vê. 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Như hương thơm bay lên, bay lên là hạnh phúc tiến dâng cho Người. Như rượu nồng ươm bao men say là tháng ngày chất đầy đắng cay. 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Như câu kinh linh thiêng trong đêm là mộng ước khấn xin cho người. Cho cha mẹ đời bao hy sinh, xin Chúa rộng tấm lòng bao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dung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1632</TotalTime>
  <Words>131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LỄ DÂNG 4 Công Giáo &amp; Dương Quang</vt:lpstr>
      <vt:lpstr>1. Trên đôi tay dâng lên dâng lên là cuộc sống chứa chan ân tình. Trên bàn thờ dâng lên hôm nay là bánh rượu thắm đầy yêu thương. </vt:lpstr>
      <vt:lpstr>ĐK: Cùng hiệp chung với Giê-su dâng lên Cha bài ca cảm tạ. Cùng hiệp chung với Giê-su dâng đau thương trên đồi Can-vê. </vt:lpstr>
      <vt:lpstr>2. Như hương thơm bay lên, bay lên là hạnh phúc tiến dâng cho Người. Như rượu nồng ươm bao men say là tháng ngày chất đầy đắng cay. </vt:lpstr>
      <vt:lpstr>3. Như câu kinh linh thiêng trong đêm là mộng ước khấn xin cho người. Cho cha mẹ đời bao hy sinh, xin Chúa rộng tấm lòng bao dung.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553</cp:revision>
  <dcterms:created xsi:type="dcterms:W3CDTF">2021-12-01T03:00:51Z</dcterms:created>
  <dcterms:modified xsi:type="dcterms:W3CDTF">2021-12-11T02:32:06Z</dcterms:modified>
</cp:coreProperties>
</file>