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it-IT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LỄ DÂNG ALLÊLUIA</a:t>
            </a:r>
            <a:br>
              <a:rPr lang="it-IT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Giang Ân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Con dâng Chúa bài ca cảm tạ: Al-lê-lu-ia! Al-lê-lu-ia! Vui mừng ngày Chúa Phục Sinh, con xin dâng lên bánh rượu tinh tuyền, Al-lê-lu-ia!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Al-lê-lu-ia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Chúa ơi! Nay Chúa khải hoàn, từ cõi chết Chúa đã phục sinh, từ trời cao đã thấy ơn cứu độ.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Biết bao ơn thánh tuôn tràn, toàn nhân thế vang tiếng hỷ hoan, ngày hồng ân đã đến trong nhân trần.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Chúa ơi! Con tiến dâng Ngài, lòng yêu mến nơi Chúa phục sinh, vì đời con Chúa đã quên thân mình.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2674</TotalTime>
  <Words>121</Words>
  <Application>Microsoft Office PowerPoint</Application>
  <PresentationFormat>On-screen Show (16:9)</PresentationFormat>
  <Paragraphs>9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LỄ DÂNG ALLÊLUIA Giang Ân</vt:lpstr>
      <vt:lpstr>ĐK. Con dâng Chúa bài ca cảm tạ: Al-lê-lu-ia! Al-lê-lu-ia! Vui mừng ngày Chúa Phục Sinh, con xin dâng lên bánh rượu tinh tuyền, Al-lê-lu-ia! Al-lê-lu-ia!</vt:lpstr>
      <vt:lpstr>1. Chúa ơi! Nay Chúa khải hoàn, từ cõi chết Chúa đã phục sinh, từ trời cao đã thấy ơn cứu độ.</vt:lpstr>
      <vt:lpstr>2. Biết bao ơn thánh tuôn tràn, toàn nhân thế vang tiếng hỷ hoan, ngày hồng ân đã đến trong nhân trần.</vt:lpstr>
      <vt:lpstr>3. Chúa ơi! Con tiến dâng Ngài, lòng yêu mến nơi Chúa phục sinh, vì đời con Chúa đã quên thân mình.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985</cp:revision>
  <dcterms:created xsi:type="dcterms:W3CDTF">2021-12-01T03:00:51Z</dcterms:created>
  <dcterms:modified xsi:type="dcterms:W3CDTF">2021-12-16T01:26:23Z</dcterms:modified>
</cp:coreProperties>
</file>