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CHÂN THÀNH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Với bánh trắng và với ly rượu thơm nồng. Với chút nước thành lễ dâng niềm tin. Là chính sức sống, là chính xác hồn chúng con. Ngày tháng phong trần nắng sương cúi xin Cha vui nhận.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Chân thành xin Cha đoái thương vui nhận của lễ dâng.</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Với ánh nến cùng lá hoa và hương trầm. Với tiếng hát đầy thiết tha cậy trông. Nguyện Chúa thánh hóa và chấp nhận lòng hiếu trung. Của lễ đơn hèn, bốn phương kết liên muôn tâm </a:t>
            </a:r>
            <a:r>
              <a:rPr lang="vi-VN" sz="4800" b="1">
                <a:solidFill>
                  <a:schemeClr val="bg1"/>
                </a:solidFill>
                <a:latin typeface="Times New Roman" pitchFamily="18" charset="0"/>
                <a:cs typeface="Times New Roman" pitchFamily="18" charset="0"/>
              </a:rPr>
              <a:t>hồn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2564</TotalTime>
  <Words>111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CHÂN THÀNH Viết Chung</vt:lpstr>
      <vt:lpstr>1. Với bánh trắng và với ly rượu thơm nồng. Với chút nước thành lễ dâng niềm tin. Là chính sức sống, là chính xác hồn chúng con. Ngày tháng phong trần nắng sương cúi xin Cha vui nhận.</vt:lpstr>
      <vt:lpstr>ĐK. Chân thành xin Cha đoái thương vui nhận của lễ dâng.</vt:lpstr>
      <vt:lpstr>2. Với ánh nến cùng lá hoa và hương trầm. Với tiếng hát đầy thiết tha cậy trông. Nguyện Chúa thánh hóa và chấp nhận lòng hiếu trung. Của lễ đơn hèn, bốn phương kết liên muôn tâm hồn.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953</cp:revision>
  <dcterms:created xsi:type="dcterms:W3CDTF">2021-12-01T03:00:51Z</dcterms:created>
  <dcterms:modified xsi:type="dcterms:W3CDTF">2021-12-15T23:35:47Z</dcterms:modified>
</cp:coreProperties>
</file>