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LỄ DÂNG CUỘC SỐNG</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Ngọc Linh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Này là tấm bánh trắng và đây là chén rượu nồng. Xin dâng lên, xin dâng lên Thiên Nhan Chúa. Mong Chúa thương nhận lễ dâng và xuống muôn hồng ân (suốt cuộc đời)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Dâng Ngài buồn vui hôm nay, dâng Ngài đường đi hôm mai. Tháng năm, tháng năm dần qua, ước mong sống trong tình Cha.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Dâng Ngài lời kinh đơn sơ, dâng Ngài trọn bao tâm tư. Chúa ơi! Dẫn đưa đời con, bước trong, bước trong bình an.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Ân tình dìu con đi lên, con nguyện đời con trung kiên. Hiến dâng trái tim nồng say, ngát hương, ngát hương tỏa bay.</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1643</TotalTime>
  <Words>142</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LỄ DÂNG CUỘC SỐNG Ngọc Linh</vt:lpstr>
      <vt:lpstr>ĐK. Này là tấm bánh trắng và đây là chén rượu nồng. Xin dâng lên, xin dâng lên Thiên Nhan Chúa. Mong Chúa thương nhận lễ dâng và xuống muôn hồng ân (suốt cuộc đời)</vt:lpstr>
      <vt:lpstr>1. Dâng Ngài buồn vui hôm nay, dâng Ngài đường đi hôm mai. Tháng năm, tháng năm dần qua, ước mong sống trong tình Cha.</vt:lpstr>
      <vt:lpstr>2. Dâng Ngài lời kinh đơn sơ, dâng Ngài trọn bao tâm tư. Chúa ơi! Dẫn đưa đời con, bước trong, bước trong bình an.</vt:lpstr>
      <vt:lpstr>3. Ân tình dìu con đi lên, con nguyện đời con trung kiên. Hiến dâng trái tim nồng say, ngát hương, ngát hương tỏa bay.</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560</cp:revision>
  <dcterms:created xsi:type="dcterms:W3CDTF">2021-12-01T03:00:51Z</dcterms:created>
  <dcterms:modified xsi:type="dcterms:W3CDTF">2021-12-11T02:42:30Z</dcterms:modified>
</cp:coreProperties>
</file>