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CUỘC ĐỜI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Nguyện xin dâng lên, dâng lên, dâng lên thiết tha chân thành con tiến dâng, Chúa thương chấp nhận lễ hy sinh, chính Con Một Ngài là Đức GIÊ-SU Đấng Cứu Độ.</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Giờ đây xin tiến dâng Cha, trần gian bao tháng năm qua. Ngày vui đâu có bao nhiêu, bước chân đi vội qua nhanh tuổi đời xế bóng.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Nguyện xin Cha thương ban ơn cứu độ để con đi vào nơi nghỉ an. Thế gian không còn những lo toan, Chúa đưa con vào nguồn yêu thương phúc miên trường.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Đời con xin dâng, xin dâng, xin dâng, chúa ơi thân phận con mỏng manh, thoáng qua như giọt nước tan nhanh. Chúa thương chấp nhận để con vui giấc an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2102</TotalTime>
  <Words>157</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CUỘC ĐỜI Giang Ân</vt:lpstr>
      <vt:lpstr>1/ Nguyện xin dâng lên, dâng lên, dâng lên thiết tha chân thành con tiến dâng, Chúa thương chấp nhận lễ hy sinh, chính Con Một Ngài là Đức GIÊ-SU Đấng Cứu Độ.</vt:lpstr>
      <vt:lpstr>ĐK: Giờ đây xin tiến dâng Cha, trần gian bao tháng năm qua. Ngày vui đâu có bao nhiêu, bước chân đi vội qua nhanh tuổi đời xế bóng.</vt:lpstr>
      <vt:lpstr>2/ Nguyện xin Cha thương ban ơn cứu độ để con đi vào nơi nghỉ an. Thế gian không còn những lo toan, Chúa đưa con vào nguồn yêu thương phúc miên trường.</vt:lpstr>
      <vt:lpstr>3/ Đời con xin dâng, xin dâng, xin dâng, chúa ơi thân phận con mỏng manh, thoáng qua như giọt nước tan nhanh. Chúa thương chấp nhận để con vui giấc an bình.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786</cp:revision>
  <dcterms:created xsi:type="dcterms:W3CDTF">2021-12-01T03:00:51Z</dcterms:created>
  <dcterms:modified xsi:type="dcterms:W3CDTF">2021-12-13T22:55:55Z</dcterms:modified>
</cp:coreProperties>
</file>