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LỄ DÂNG CUỘC ĐỜI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Văn Tuyên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Xin dâng lên đôi tay gầy mẹ hiền. Dâng đôi chân bôn ba đời muộn phiền. Xin dâng lên ưu tư từng ngày tháng. Xin dâng lên tiếng gánh gồng mẹ mang. Xin dâng lên năm tháng tuổi mộng mơ. Xin dâng lên cơn nắng hè buổi trưa. Xin dâng lên những vui đùa nhung nhớ. Xin dâng lên đất mẹ khuất xa mờ.</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dâng lên thiên tòa tim yêu mến. Xin dâng lên tâm hồn thơ ánh nến, ngất say yêu thương, mắt mi lệ vương, tiếng kinh đêm trường. Xin dâng lên đôi bàn tay dâng hiến. Xin dâng lên ân tình con yêu mến. Tiến dâng lên Ngài, ước mơ ngày mai, khấn xin van nài.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Xin dâng lên con tim mẹ hiền hòa. Xin dâng lên anh em tình một nhà. Xin dâng lên ươm mơ và niềm nhớ. Xin dâng lên tiếng hát mẹ tuổi thơ. Xin dâng lên hơi ấm mẹ mùa đông. Xin dâng lên từng cánh diều chiều thu. Xin dâng lên tiếng vui đùa đêm vắng. Xin dâng lên thắm tình ánh trăng rằm.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Xin dâng lên yêu thương tình mặn nồng. Xin dâng lên ươm mơ đời màu hồng. Xin dâng lên an vui trời hè nắng. Xin dâng lên tiếng sáo diều vầng trăng. Xin dâng lên kinh khấn cầu từng đêm. Xin dâng lên câu hát mẹ dịu êm. Xin dâng lên tiếng chuông chiều êm ái. Xin dâng lên giấc điệp tháng năm dài.</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1523</TotalTime>
  <Words>297</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DÂNG CUỘC ĐỜI Lm. Nguyễn Văn Tuyên</vt:lpstr>
      <vt:lpstr>1. Xin dâng lên đôi tay gầy mẹ hiền. Dâng đôi chân bôn ba đời muộn phiền. Xin dâng lên ưu tư từng ngày tháng. Xin dâng lên tiếng gánh gồng mẹ mang. Xin dâng lên năm tháng tuổi mộng mơ. Xin dâng lên cơn nắng hè buổi trưa. Xin dâng lên những vui đùa nhung nhớ. Xin dâng lên đất mẹ khuất xa mờ.</vt:lpstr>
      <vt:lpstr>ĐK. Xin dâng lên thiên tòa tim yêu mến. Xin dâng lên tâm hồn thơ ánh nến, ngất say yêu thương, mắt mi lệ vương, tiếng kinh đêm trường. Xin dâng lên đôi bàn tay dâng hiến. Xin dâng lên ân tình con yêu mến. Tiến dâng lên Ngài, ước mơ ngày mai, khấn xin van nài. </vt:lpstr>
      <vt:lpstr>2. Xin dâng lên con tim mẹ hiền hòa. Xin dâng lên anh em tình một nhà. Xin dâng lên ươm mơ và niềm nhớ. Xin dâng lên tiếng hát mẹ tuổi thơ. Xin dâng lên hơi ấm mẹ mùa đông. Xin dâng lên từng cánh diều chiều thu. Xin dâng lên tiếng vui đùa đêm vắng. Xin dâng lên thắm tình ánh trăng rằm.</vt:lpstr>
      <vt:lpstr>3. Xin dâng lên yêu thương tình mặn nồng. Xin dâng lên ươm mơ đời màu hồng. Xin dâng lên an vui trời hè nắng. Xin dâng lên tiếng sáo diều vầng trăng. Xin dâng lên kinh khấn cầu từng đêm. Xin dâng lên câu hát mẹ dịu êm. Xin dâng lên tiếng chuông chiều êm ái. Xin dâng lên giấc điệp tháng năm dài.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533</cp:revision>
  <dcterms:created xsi:type="dcterms:W3CDTF">2021-12-01T03:00:51Z</dcterms:created>
  <dcterms:modified xsi:type="dcterms:W3CDTF">2021-12-11T00:43:21Z</dcterms:modified>
</cp:coreProperties>
</file>