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57" r:id="rId5"/>
    <p:sldId id="267" r:id="rId6"/>
    <p:sldId id="263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LỄ DÂNG CUỘC ĐỜI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Viết Chung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Tâm hồn con hỉ hoan với tiếng đàn dệt câu hát thênh thang. Dâng về trước Thánh Nhan nỗi niềm tin yêu chứa chan.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Đời con tựa như bánh thơm, cùng men rượu thanh tân, hóa thành lễ dâng chân tình, nguyện xin Cha đoái </a:t>
            </a:r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vi-VN" sz="6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Hương trầm man mác bay với ánh đèn và hoa lá xinh tươi. Quây quần quanh chốn đây, trải bày tâm tư ngất say.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2557</TotalTime>
  <Words>92</Words>
  <Application>Microsoft Office PowerPoint</Application>
  <PresentationFormat>On-screen Show (16:9)</PresentationFormat>
  <Paragraphs>7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LỄ DÂNG CUỘC ĐỜI Viết Chung</vt:lpstr>
      <vt:lpstr>1. Tâm hồn con hỉ hoan với tiếng đàn dệt câu hát thênh thang. Dâng về trước Thánh Nhan nỗi niềm tin yêu chứa chan.</vt:lpstr>
      <vt:lpstr>ĐK. Đời con tựa như bánh thơm, cùng men rượu thanh tân, hóa thành lễ dâng chân tình, nguyện xin Cha đoái nhận.</vt:lpstr>
      <vt:lpstr>2. Hương trầm man mác bay với ánh đèn và hoa lá xinh tươi. Quây quần quanh chốn đây, trải bày tâm tư ngất say.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948</cp:revision>
  <dcterms:created xsi:type="dcterms:W3CDTF">2021-12-01T03:00:51Z</dcterms:created>
  <dcterms:modified xsi:type="dcterms:W3CDTF">2021-12-15T23:29:07Z</dcterms:modified>
</cp:coreProperties>
</file>