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CÁC LINH HỒN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Đinh Công Huỳnh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Này đây tấm bánh thơm tho hiệp chung chén thánh rượu nho. Con xin dâng về ngai Chúa nhân lành. Xin thương đón nhận hy lễ chân thành. Cùng dâng yếu đuối thân con và dâng hết nhưng lỗi lầm. Nguyện nên hy lễ yêu thương cầu xin Chúa luôn khoan hồng.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Ngày qua với những đam mê chìm trong vũng tối bùn nhơ. Quên đi ân tình vô bến vô bờ bao năm con đã quen sống hững hờ. Nguyện xin Chúa hãy bao dung dủ thương xóa hết lỗi lầm. Dìu con đến bến yêu thương là nơi phúc vinh miên </a:t>
            </a:r>
            <a:r>
              <a:rPr lang="vi-VN" sz="4000" b="1">
                <a:solidFill>
                  <a:schemeClr val="bg1"/>
                </a:solidFill>
                <a:latin typeface="Times New Roman" pitchFamily="18" charset="0"/>
                <a:cs typeface="Times New Roman" pitchFamily="18" charset="0"/>
              </a:rPr>
              <a:t>trường</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dâng lên bánh miến tinh tuyền, xin dâng lên đây chén rượu nồng. Sẽ trở nên chính Máu thịt Chúa nhờ Ngài nên như nguồn sống ( cho nhân loại ). Xin dâng lên đây các linh hồn đang kêu than trong chốn luyện hình. Cùng hiệp trong tấm bánh rượu nho. Nguyện Ngài thương xóa tội tình.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2133</TotalTime>
  <Words>191</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CÁC LINH HỒN Đinh Công Huỳnh</vt:lpstr>
      <vt:lpstr>1/ Này đây tấm bánh thơm tho hiệp chung chén thánh rượu nho. Con xin dâng về ngai Chúa nhân lành. Xin thương đón nhận hy lễ chân thành. Cùng dâng yếu đuối thân con và dâng hết nhưng lỗi lầm. Nguyện nên hy lễ yêu thương cầu xin Chúa luôn khoan hồng.</vt:lpstr>
      <vt:lpstr>2/ Ngày qua với những đam mê chìm trong vũng tối bùn nhơ. Quên đi ân tình vô bến vô bờ bao năm con đã quen sống hững hờ. Nguyện xin Chúa hãy bao dung dủ thương xóa hết lỗi lầm. Dìu con đến bến yêu thương là nơi phúc vinh miên trường.</vt:lpstr>
      <vt:lpstr>ĐK: Xin dâng lên bánh miến tinh tuyền, xin dâng lên đây chén rượu nồng. Sẽ trở nên chính Máu thịt Chúa nhờ Ngài nên như nguồn sống ( cho nhân loại ). Xin dâng lên đây các linh hồn đang kêu than trong chốn luyện hình. Cùng hiệp trong tấm bánh rượu nho. Nguyện Ngài thương xóa tội tình.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805</cp:revision>
  <dcterms:created xsi:type="dcterms:W3CDTF">2021-12-01T03:00:51Z</dcterms:created>
  <dcterms:modified xsi:type="dcterms:W3CDTF">2021-12-13T23:26:53Z</dcterms:modified>
</cp:coreProperties>
</file>