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CẦU MÙA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Hải Nguyễn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Đoàn con năm tháng giãi dầu, ngày đêm tha thiết nguyện cầu, cầu cho cây lúa lớn mau, phù sa ươm đất đượm mầu. Chân thành dâng về Chúa bánh rượu tinh khiết thơm ngon, thu hái trên nương đồng dâng làm của lễ </a:t>
            </a:r>
            <a:r>
              <a:rPr lang="vi-VN" b="1">
                <a:solidFill>
                  <a:schemeClr val="bg1"/>
                </a:solidFill>
                <a:latin typeface="Times New Roman" pitchFamily="18" charset="0"/>
                <a:cs typeface="Times New Roman" pitchFamily="18" charset="0"/>
              </a:rPr>
              <a:t>thắm </a:t>
            </a:r>
            <a:r>
              <a:rPr lang="vi-VN" b="1" smtClean="0">
                <a:solidFill>
                  <a:schemeClr val="bg1"/>
                </a:solidFill>
                <a:latin typeface="Times New Roman" pitchFamily="18" charset="0"/>
                <a:cs typeface="Times New Roman" pitchFamily="18" charset="0"/>
              </a:rPr>
              <a:t>nồng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Chúa ban ngày đêm mưa gió thuận hòa. Xin Chúa thương đời con năm tháng nhọc nhằn, dủ tình ban muôn phúc ân đoàn con năm tháng </a:t>
            </a:r>
            <a:r>
              <a:rPr lang="vi-VN" sz="4800" b="1">
                <a:solidFill>
                  <a:schemeClr val="bg1"/>
                </a:solidFill>
                <a:latin typeface="Times New Roman" pitchFamily="18" charset="0"/>
                <a:cs typeface="Times New Roman" pitchFamily="18" charset="0"/>
              </a:rPr>
              <a:t>phong </a:t>
            </a:r>
            <a:r>
              <a:rPr lang="vi-VN" sz="4800" b="1" smtClean="0">
                <a:solidFill>
                  <a:schemeClr val="bg1"/>
                </a:solidFill>
                <a:latin typeface="Times New Roman" pitchFamily="18" charset="0"/>
                <a:cs typeface="Times New Roman" pitchFamily="18" charset="0"/>
              </a:rPr>
              <a:t>trần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Đoàn con tha thiết nguyện cầu trời thương tha bớt khổ sầu, dịu cơn giông bão bể dâu, nhẹ tay xô sóng bạc đầu. Chân thành dâng về Chúa nỗi lòng nhân thế dương gian, mong sớm qua kiếp nạn trở về hầu bên </a:t>
            </a:r>
            <a:r>
              <a:rPr lang="vi-VN" b="1">
                <a:solidFill>
                  <a:schemeClr val="bg1"/>
                </a:solidFill>
                <a:latin typeface="Times New Roman" pitchFamily="18" charset="0"/>
                <a:cs typeface="Times New Roman" pitchFamily="18" charset="0"/>
              </a:rPr>
              <a:t>thánh </a:t>
            </a:r>
            <a:r>
              <a:rPr lang="vi-VN" b="1" smtClean="0">
                <a:solidFill>
                  <a:schemeClr val="bg1"/>
                </a:solidFill>
                <a:latin typeface="Times New Roman" pitchFamily="18" charset="0"/>
                <a:cs typeface="Times New Roman" pitchFamily="18" charset="0"/>
              </a:rPr>
              <a:t>nhan</a:t>
            </a:r>
            <a:r>
              <a:rPr lang="en-US" b="1">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Đoàn con xin Chúa dủ tình nhìn xem nhân thế sự tình khổ đau bủa vây chúng sinh. Nguyện thương tha bớt khổ hình. Xin trời mưa dừng bão, gió hiền thay những cơn giông. Xin thái dương tỏa rạng mỗi ngày bình minh </a:t>
            </a:r>
            <a:r>
              <a:rPr lang="vi-VN" b="1">
                <a:solidFill>
                  <a:schemeClr val="bg1"/>
                </a:solidFill>
                <a:latin typeface="Times New Roman" pitchFamily="18" charset="0"/>
                <a:cs typeface="Times New Roman" pitchFamily="18" charset="0"/>
              </a:rPr>
              <a:t>nắng </a:t>
            </a:r>
            <a:r>
              <a:rPr lang="vi-VN" b="1" smtClean="0">
                <a:solidFill>
                  <a:schemeClr val="bg1"/>
                </a:solidFill>
                <a:latin typeface="Times New Roman" pitchFamily="18" charset="0"/>
                <a:cs typeface="Times New Roman" pitchFamily="18" charset="0"/>
              </a:rPr>
              <a:t>hồng</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1859</TotalTime>
  <Words>202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CẦU MÙA Hải Nguyễn</vt:lpstr>
      <vt:lpstr>1/ Đoàn con năm tháng giãi dầu, ngày đêm tha thiết nguyện cầu, cầu cho cây lúa lớn mau, phù sa ươm đất đượm mầu. Chân thành dâng về Chúa bánh rượu tinh khiết thơm ngon, thu hái trên nương đồng dâng làm của lễ thắm nồng.</vt:lpstr>
      <vt:lpstr>ĐK: Xin Chúa ban ngày đêm mưa gió thuận hòa. Xin Chúa thương đời con năm tháng nhọc nhằn, dủ tình ban muôn phúc ân đoàn con năm tháng phong trần.</vt:lpstr>
      <vt:lpstr>2/ Đoàn con tha thiết nguyện cầu trời thương tha bớt khổ sầu, dịu cơn giông bão bể dâu, nhẹ tay xô sóng bạc đầu. Chân thành dâng về Chúa nỗi lòng nhân thế dương gian, mong sớm qua kiếp nạn trở về hầu bên thánh nhan.</vt:lpstr>
      <vt:lpstr>3/ Đoàn con xin Chúa dủ tình nhìn xem nhân thế sự tình khổ đau bủa vây chúng sinh. Nguyện thương tha bớt khổ hình. Xin trời mưa dừng bão, gió hiền thay những cơn giông. Xin thái dương tỏa rạng mỗi ngày bình minh nắng hồng.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649</cp:revision>
  <dcterms:created xsi:type="dcterms:W3CDTF">2021-12-01T03:00:51Z</dcterms:created>
  <dcterms:modified xsi:type="dcterms:W3CDTF">2021-12-11T11:00:30Z</dcterms:modified>
</cp:coreProperties>
</file>