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LỄ DÂNG HIỆP NHẤT</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Anh Tuấn</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Lạy Chúa nhân từ. Này con xin dâng lên Chúa lễ con dâng lên không là hy lễ riêng mình, nhưng là hy lễ muôn người cùng chung trong một niềm tin, thuỷ chung trong một Đức Mến thành tâm xin tiến dâng lên.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Xin dâng lên rượu bánh này của lễ muôn người hiệp dâng lên. Nguyện xin Chúa thương ban ơn hiệp nhất muôn </a:t>
            </a:r>
            <a:r>
              <a:rPr lang="vi-VN" sz="5400" b="1">
                <a:solidFill>
                  <a:schemeClr val="bg1"/>
                </a:solidFill>
                <a:latin typeface="Times New Roman" pitchFamily="18" charset="0"/>
                <a:cs typeface="Times New Roman" pitchFamily="18" charset="0"/>
              </a:rPr>
              <a:t>lòng</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Lạy Chúa nhân từ. Đoàn con xin dâng lên Chúa trái tim bơ vơ không người thân thích trên trời, quê nhà nhưng rất xa vời khổ đau không người chia xớt, đời trôi theo dòng nước mắt thành tâm xin tiến dâng lên.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Lạy Chúa nhân từ. Đoàn con xin dâng lên Chúa lễ dâng hôm nay thông phần hy lễ Ngôi Lời muôn người trong bốn phương trời cùng dâng trong một hy lễ. Đồi xưa Ngôi Lời dâng hiến thành tâm xin tiến dâng lên.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2014</TotalTime>
  <Words>183</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LỄ DÂNG HIỆP NHẤT Anh Tuấn</vt:lpstr>
      <vt:lpstr>1. Lạy Chúa nhân từ. Này con xin dâng lên Chúa lễ con dâng lên không là hy lễ riêng mình, nhưng là hy lễ muôn người cùng chung trong một niềm tin, thuỷ chung trong một Đức Mến thành tâm xin tiến dâng lên.</vt:lpstr>
      <vt:lpstr>ĐK: Xin dâng lên rượu bánh này của lễ muôn người hiệp dâng lên. Nguyện xin Chúa thương ban ơn hiệp nhất muôn lòng.</vt:lpstr>
      <vt:lpstr>2. Lạy Chúa nhân từ. Đoàn con xin dâng lên Chúa trái tim bơ vơ không người thân thích trên trời, quê nhà nhưng rất xa vời khổ đau không người chia xớt, đời trôi theo dòng nước mắt thành tâm xin tiến dâng lên.</vt:lpstr>
      <vt:lpstr>3. Lạy Chúa nhân từ. Đoàn con xin dâng lên Chúa lễ dâng hôm nay thông phần hy lễ Ngôi Lời muôn người trong bốn phương trời cùng dâng trong một hy lễ. Đồi xưa Ngôi Lời dâng hiến thành tâm xin tiến dâng lên.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736</cp:revision>
  <dcterms:created xsi:type="dcterms:W3CDTF">2021-12-01T03:00:51Z</dcterms:created>
  <dcterms:modified xsi:type="dcterms:W3CDTF">2021-12-12T08:41:47Z</dcterms:modified>
</cp:coreProperties>
</file>