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LỄ DÂNG HIỆP NHẤT</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Quốc Thái</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Xin dâng tiến Ngài bánh này hoa màu đồng xanh. Xin dâng tiến Ngài rượu nho thơm ngát hương say. Là do công lao đôi tay bao ngày khó nhọc. Chúa ơi nhân từ thương nhận của lễ con dâng.</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Con dâng tiến Ngài, dâng Ngài trọn cả xác hồn. Con dâng tiến Ngài với trọn niềm tin cậy mến. Xin dâng về Chúa biết bao vui buồn trong đời. Kết thành của lễ dâng hiệp nhất trên bàn thờ.</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Xin dâng tiến Ngài đây là những giọt mô hôi. Tan trong đất mềm làm cho bông lúa thêm tươi. Nhọc nhằn gian lao trôi đi qua từng tháng ngày. Cúi xin Cha lành thương nhận của lễ hôm nay.</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Xưa trên cõi trần Chúa đã hiến mình vì yêu. Ban cho máu thịt thần lương nuôi sống linh hồn. Giờ đây con dâng, dâng lên ly rượu bánh này. Ước mong chân thành nên một cùng lễ năm </a:t>
            </a:r>
            <a:r>
              <a:rPr lang="vi-VN" sz="4800" b="1">
                <a:solidFill>
                  <a:schemeClr val="bg1"/>
                </a:solidFill>
                <a:latin typeface="Times New Roman" pitchFamily="18" charset="0"/>
                <a:cs typeface="Times New Roman" pitchFamily="18" charset="0"/>
              </a:rPr>
              <a:t>xưa</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2182</TotalTime>
  <Words>193</Words>
  <Application>Microsoft Office PowerPoint</Application>
  <PresentationFormat>On-screen Show (16:9)</PresentationFormat>
  <Paragraphs>8</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LỄ DÂNG HIỆP NHẤT Quốc Thái</vt:lpstr>
      <vt:lpstr>1/ Xin dâng tiến Ngài bánh này hoa màu đồng xanh. Xin dâng tiến Ngài rượu nho thơm ngát hương say. Là do công lao đôi tay bao ngày khó nhọc. Chúa ơi nhân từ thương nhận của lễ con dâng.</vt:lpstr>
      <vt:lpstr>ĐK: Con dâng tiến Ngài, dâng Ngài trọn cả xác hồn. Con dâng tiến Ngài với trọn niềm tin cậy mến. Xin dâng về Chúa biết bao vui buồn trong đời. Kết thành của lễ dâng hiệp nhất trên bàn thờ.</vt:lpstr>
      <vt:lpstr>2/ Xin dâng tiến Ngài đây là những giọt mô hôi. Tan trong đất mềm làm cho bông lúa thêm tươi. Nhọc nhằn gian lao trôi đi qua từng tháng ngày. Cúi xin Cha lành thương nhận của lễ hôm nay.</vt:lpstr>
      <vt:lpstr>3/ Xưa trên cõi trần Chúa đã hiến mình vì yêu. Ban cho máu thịt thần lương nuôi sống linh hồn. Giờ đây con dâng, dâng lên ly rượu bánh này. Ước mong chân thành nên một cùng lễ năm xưa.</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835</cp:revision>
  <dcterms:created xsi:type="dcterms:W3CDTF">2021-12-01T03:00:51Z</dcterms:created>
  <dcterms:modified xsi:type="dcterms:W3CDTF">2021-12-14T07:29:17Z</dcterms:modified>
</cp:coreProperties>
</file>