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 HIỆP NHẤT</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Viết Chung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Chúng con được ăn chung một tấm bánh, được uống chung một ly rượu, và hưởng chung bao ân phúc của Chúa thương yêu. Lạy Chúa nay dâng lên của lễ toàn thiêu, nỗi vui chia vơi nỗi sầu, cùng muôn nhân thế trăm chiều mến tin.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Chúng con họp nhau trong đoàn chiên Chúa, cùng tái sinh bởi phép rửa. Cùng chờ mong một ngày mai ngày Chúa quang lâm. Giờ đây xin dâng lên của lễ yêu thương, kết liên hết mọi tâm hồn, cảm thông thân ái trong tình Cha chung.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2563</TotalTime>
  <Words>117</Words>
  <Application>Microsoft Office PowerPoint</Application>
  <PresentationFormat>On-screen Show (16:9)</PresentationFormat>
  <Paragraphs>6</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HIỆP NHẤT Viết Chung</vt:lpstr>
      <vt:lpstr>1. Chúng con được ăn chung một tấm bánh, được uống chung một ly rượu, và hưởng chung bao ân phúc của Chúa thương yêu. Lạy Chúa nay dâng lên của lễ toàn thiêu, nỗi vui chia vơi nỗi sầu, cùng muôn nhân thế trăm chiều mến tin.</vt:lpstr>
      <vt:lpstr>2. Chúng con họp nhau trong đoàn chiên Chúa, cùng tái sinh bởi phép rửa. Cùng chờ mong một ngày mai ngày Chúa quang lâm. Giờ đây xin dâng lên của lễ yêu thương, kết liên hết mọi tâm hồn, cảm thông thân ái trong tình Cha chung.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952</cp:revision>
  <dcterms:created xsi:type="dcterms:W3CDTF">2021-12-01T03:00:51Z</dcterms:created>
  <dcterms:modified xsi:type="dcterms:W3CDTF">2021-12-15T23:34:30Z</dcterms:modified>
</cp:coreProperties>
</file>