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HY VỌNG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ĐK1. Như bánh thơm rượu nồng, đây trái tim thủy chung, đây xác thân cùng đời sống chúng con nguyện hiệp dâng lên Chúa từ nhân.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smtClean="0">
                <a:solidFill>
                  <a:schemeClr val="bg1"/>
                </a:solidFill>
                <a:latin typeface="Times New Roman" pitchFamily="18" charset="0"/>
                <a:cs typeface="Times New Roman" pitchFamily="18" charset="0"/>
              </a:rPr>
              <a:t>1. Xưa Chúa đã hiến mình chịu chết trên Thập giá. Là lễ dâng đầy mến thương, Chúa đã hy sinh để cứu chuộc nhân trần.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ĐK2. Của lễ chúng con hiệp thông dâng lên với niềm yêu mến thiết tha cậy trông. Của lễ chúng con thành tâm dâng lên, xin được kết thành tình yêu thiêng liêng.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Xin Chúa thương đoái nhận của lễ trên bàn Thánh. Đầy mến tin và cảm thông, nhân loại trông mong liên kết mọi tâm </a:t>
            </a:r>
            <a:r>
              <a:rPr lang="vi-VN" sz="6000" b="1">
                <a:solidFill>
                  <a:schemeClr val="bg1"/>
                </a:solidFill>
                <a:latin typeface="Times New Roman" pitchFamily="18" charset="0"/>
                <a:cs typeface="Times New Roman" pitchFamily="18" charset="0"/>
              </a:rPr>
              <a:t>hồn</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2556</TotalTime>
  <Words>134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HY VỌNG Viết Chung</vt:lpstr>
      <vt:lpstr>ĐK1. Như bánh thơm rượu nồng, đây trái tim thủy chung, đây xác thân cùng đời sống chúng con nguyện hiệp dâng lên Chúa từ nhân.</vt:lpstr>
      <vt:lpstr>1. Xưa Chúa đã hiến mình chịu chết trên Thập giá. Là lễ dâng đầy mến thương, Chúa đã hy sinh để cứu chuộc nhân trần.</vt:lpstr>
      <vt:lpstr>ĐK2. Của lễ chúng con hiệp thông dâng lên với niềm yêu mến thiết tha cậy trông. Của lễ chúng con thành tâm dâng lên, xin được kết thành tình yêu thiêng liêng.</vt:lpstr>
      <vt:lpstr>2. Xin Chúa thương đoái nhận của lễ trên bàn Thánh. Đầy mến tin và cảm thông, nhân loại trông mong liên kết mọi tâm hồn.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947</cp:revision>
  <dcterms:created xsi:type="dcterms:W3CDTF">2021-12-01T03:00:51Z</dcterms:created>
  <dcterms:modified xsi:type="dcterms:W3CDTF">2021-12-15T23:27:47Z</dcterms:modified>
</cp:coreProperties>
</file>