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Mộng Huỳnh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dâng Chúa đôi tay này bao vất vả làm cho tê tái. Con dâng Chúa đôi bờ vai gánh gồng nặng trĩu bao ngày. Con dâng Chúa đôi chân này đi tìm hạnh phúc miệt mài. Vì ngày mai con lo hôm nay, vì tương lai con lo hiện tại, bởi trời đất mãi luôn vần xoay, và cuộc sống bon chen từng ngày.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Đây đôi mắt trông lên Người khi nỗi sầu làm con chơi vơi. Đây đau đớn se bờ môi những lần gục ngã trong đời. Đây mơ ước trôi qua rồi đã làm sầu héo nụ cười. Vì lạy Chúa con luôn tin yêu, dù băn khoăn âu lo mọi điều, dù ngàn tiếng khóc than đìu hiu, dù cuộc sống bon chen còn nhiều.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2572</TotalTime>
  <Words>153</Words>
  <Application>Microsoft Office PowerPoint</Application>
  <PresentationFormat>On-screen Show (16:9)</PresentationFormat>
  <Paragraphs>6</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Lm. Nguyễn Mộng Huỳnh</vt:lpstr>
      <vt:lpstr>1. Con dâng Chúa đôi tay này bao vất vả làm cho tê tái. Con dâng Chúa đôi bờ vai gánh gồng nặng trĩu bao ngày. Con dâng Chúa đôi chân này đi tìm hạnh phúc miệt mài. Vì ngày mai con lo hôm nay, vì tương lai con lo hiện tại, bởi trời đất mãi luôn vần xoay, và cuộc sống bon chen từng ngày.</vt:lpstr>
      <vt:lpstr>2. Đây đôi mắt trông lên Người khi nỗi sầu làm con chơi vơi. Đây đau đớn se bờ môi những lần gục ngã trong đời. Đây mơ ước trôi qua rồi đã làm sầu héo nụ cười. Vì lạy Chúa con luôn tin yêu, dù băn khoăn âu lo mọi điều, dù ngàn tiếng khóc than đìu hiu, dù cuộc sống bon chen còn nhiều.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959</cp:revision>
  <dcterms:created xsi:type="dcterms:W3CDTF">2021-12-01T03:00:51Z</dcterms:created>
  <dcterms:modified xsi:type="dcterms:W3CDTF">2021-12-15T23:44:09Z</dcterms:modified>
</cp:coreProperties>
</file>