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Thượng tiến dâng lên Chúa chí nhân: rượu nho bánh miến tình thân ( í ) bao tình. Xin vì những vật lễ dâng, rủ thương con cái thế trần Ngài 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Thành tiến dâng lên Chúa chí nhân: cuộc đời bao nỗi trầm luân ( í ) khổ sầu. Xin vì Máu Chúa đổ ra, rửa cho tinh trắng thế trần lụy sa.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Chúng con xin Ngài thứ tha tội đời, và để con luôn thành tâm tha thứ cho nhau. Chúng con van nài tình thương xót Chúa, để muôn người vui sống trong nguồn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2194</TotalTime>
  <Words>122</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Lm. Thái Nguyên</vt:lpstr>
      <vt:lpstr>1/ Thượng tiến dâng lên Chúa chí nhân: rượu nho bánh miến tình thân ( í ) bao tình. Xin vì những vật lễ dâng, rủ thương con cái thế trần Ngài ơi!</vt:lpstr>
      <vt:lpstr>2/ Thành tiến dâng lên Chúa chí nhân: cuộc đời bao nỗi trầm luân ( í ) khổ sầu. Xin vì Máu Chúa đổ ra, rửa cho tinh trắng thế trần lụy sa.</vt:lpstr>
      <vt:lpstr>ĐK: Chúng con xin Ngài thứ tha tội đời, và để con luôn thành tâm tha thứ cho nhau. Chúng con van nài tình thương xót Chúa, để muôn người vui sống trong nguồn tình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841</cp:revision>
  <dcterms:created xsi:type="dcterms:W3CDTF">2021-12-01T03:00:51Z</dcterms:created>
  <dcterms:modified xsi:type="dcterms:W3CDTF">2021-12-14T07:40:44Z</dcterms:modified>
</cp:coreProperties>
</file>