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5400" b="1">
                <a:solidFill>
                  <a:schemeClr val="bg1"/>
                </a:solidFill>
                <a:latin typeface="Times New Roman" pitchFamily="18" charset="0"/>
                <a:cs typeface="Times New Roman" pitchFamily="18" charset="0"/>
              </a:rPr>
              <a:t>LỄ DÂNG MONG ĐỢI</a:t>
            </a:r>
            <a:br>
              <a:rPr lang="vi-VN" sz="5400" b="1">
                <a:solidFill>
                  <a:schemeClr val="bg1"/>
                </a:solidFill>
                <a:latin typeface="Times New Roman" pitchFamily="18" charset="0"/>
                <a:cs typeface="Times New Roman" pitchFamily="18" charset="0"/>
              </a:rPr>
            </a:br>
            <a:r>
              <a:rPr lang="vi-VN" sz="5400" b="1">
                <a:solidFill>
                  <a:schemeClr val="bg1"/>
                </a:solidFill>
                <a:latin typeface="Times New Roman" pitchFamily="18" charset="0"/>
                <a:cs typeface="Times New Roman" pitchFamily="18" charset="0"/>
              </a:rPr>
              <a:t>Lm. Nguyễn Duy</a:t>
            </a:r>
            <a:endParaRPr lang="en-US" sz="9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Niềm mong đợi xin dâng lên Chúa, trong bánh thơm ly rượu ngon. Đây lễ dâng của đoàn chúng con, van xin trời cao hãy đổ xuống trần làn sương phúc ân, xóa gội buồn đau thế </a:t>
            </a:r>
            <a:r>
              <a:rPr lang="vi-VN" sz="4800" b="1">
                <a:solidFill>
                  <a:schemeClr val="bg1"/>
                </a:solidFill>
                <a:latin typeface="Times New Roman" pitchFamily="18" charset="0"/>
                <a:cs typeface="Times New Roman" pitchFamily="18" charset="0"/>
              </a:rPr>
              <a:t>nhân</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Xin Chúa thương vui nhận lấy, niềm tri ân thành kính con dâng. Xin Chúa ban con một Chúa, để muôn người thỏa nỗi </a:t>
            </a:r>
            <a:r>
              <a:rPr lang="vi-VN" sz="5400" b="1">
                <a:solidFill>
                  <a:schemeClr val="bg1"/>
                </a:solidFill>
                <a:latin typeface="Times New Roman" pitchFamily="18" charset="0"/>
                <a:cs typeface="Times New Roman" pitchFamily="18" charset="0"/>
              </a:rPr>
              <a:t>chờ </a:t>
            </a:r>
            <a:r>
              <a:rPr lang="vi-VN" sz="5400" b="1" smtClean="0">
                <a:solidFill>
                  <a:schemeClr val="bg1"/>
                </a:solidFill>
                <a:latin typeface="Times New Roman" pitchFamily="18" charset="0"/>
                <a:cs typeface="Times New Roman" pitchFamily="18" charset="0"/>
              </a:rPr>
              <a:t>mong</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Lòng chân thành ăn năn thống hối, xin xót thương thứ tha tội lỗi, con thiết tha kêu cầu Chúa ơi! Nay con hỉ hoan thức tỉnh, mong đợi ngàn mây sẽ mưa, mưa tràn hồng ân </a:t>
            </a:r>
            <a:r>
              <a:rPr lang="vi-VN" sz="4800" b="1">
                <a:solidFill>
                  <a:schemeClr val="bg1"/>
                </a:solidFill>
                <a:latin typeface="Times New Roman" pitchFamily="18" charset="0"/>
                <a:cs typeface="Times New Roman" pitchFamily="18" charset="0"/>
              </a:rPr>
              <a:t>cứu </a:t>
            </a:r>
            <a:r>
              <a:rPr lang="vi-VN" sz="4800" b="1" smtClean="0">
                <a:solidFill>
                  <a:schemeClr val="bg1"/>
                </a:solidFill>
                <a:latin typeface="Times New Roman" pitchFamily="18" charset="0"/>
                <a:cs typeface="Times New Roman" pitchFamily="18" charset="0"/>
              </a:rPr>
              <a:t>độ</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128</Words>
  <Application>Microsoft Office PowerPoint</Application>
  <PresentationFormat>On-screen Show (16:9)</PresentationFormat>
  <Paragraphs>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MONG ĐỢI Lm. Nguyễn Duy</vt:lpstr>
      <vt:lpstr>1/. Niềm mong đợi xin dâng lên Chúa, trong bánh thơm ly rượu ngon. Đây lễ dâng của đoàn chúng con, van xin trời cao hãy đổ xuống trần làn sương phúc ân, xóa gội buồn đau thế nhân.</vt:lpstr>
      <vt:lpstr>ĐK. Xin Chúa thương vui nhận lấy, niềm tri ân thành kính con dâng. Xin Chúa ban con một Chúa, để muôn người thỏa nỗi chờ mong.</vt:lpstr>
      <vt:lpstr>2/. Lòng chân thành ăn năn thống hối, xin xót thương thứ tha tội lỗi, con thiết tha kêu cầu Chúa ơi! Nay con hỉ hoan thức tỉnh, mong đợi ngàn mây sẽ mưa, mưa tràn hồng ân cứu độ.</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68</cp:revision>
  <dcterms:created xsi:type="dcterms:W3CDTF">2021-12-01T03:00:51Z</dcterms:created>
  <dcterms:modified xsi:type="dcterms:W3CDTF">2021-12-01T08:10:15Z</dcterms:modified>
</cp:coreProperties>
</file>