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MÙA CỨU ĐỘ</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Lễ dâng là thông phần trong ơn cứu rỗi, tình yêu bao la ngàn đời, sớt chia cay đắng buồn vui, Chúa đã chịu chết vì con để tẩy rữa hồn con nên mới.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Đây của lễ dâng hiến mùa ân phúc cao cả. Đây của lễ muôn cõi lòng thân ái giao hòa. Xin nguyện dâng Chúa như bánh rượu thanh khiết bốn mùa. Cho trọn tin yêu thiết tha, dám trông mong đền đáp tình Cha.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Lễ dâng là tâm tình ăn năn thống hối, lạy Cha xin Cha nhận lời, thứ tha tội lỗi trần ai, xót thương nhìn đến mọi nơi và mở lượng từ bi nhân 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2522</TotalTime>
  <Words>139</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MÙA CỨU ĐỘ Viết Chung</vt:lpstr>
      <vt:lpstr>1. Lễ dâng là thông phần trong ơn cứu rỗi, tình yêu bao la ngàn đời, sớt chia cay đắng buồn vui, Chúa đã chịu chết vì con để tẩy rữa hồn con nên mới.</vt:lpstr>
      <vt:lpstr>ĐK. Đây của lễ dâng hiến mùa ân phúc cao cả. Đây của lễ muôn cõi lòng thân ái giao hòa. Xin nguyện dâng Chúa như bánh rượu thanh khiết bốn mùa. Cho trọn tin yêu thiết tha, dám trông mong đền đáp tình Cha.</vt:lpstr>
      <vt:lpstr>2. Lễ dâng là tâm tình ăn năn thống hối, lạy Cha xin Cha nhận lời, thứ tha tội lỗi trần ai, xót thương nhìn đến mọi nơi và mở lượng từ bi nhân 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929</cp:revision>
  <dcterms:created xsi:type="dcterms:W3CDTF">2021-12-01T03:00:51Z</dcterms:created>
  <dcterms:modified xsi:type="dcterms:W3CDTF">2021-12-15T12:44:46Z</dcterms:modified>
</cp:coreProperties>
</file>