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MÙA GIÁNG SINH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đã sinh xuống trần, đất với trời tràn dâng sức sống, khắp đó đây nô nức hân hoan đón mừng lễ Giáng sinh. Trước máng cỏ khó hèn, con chẳng có lễ vật dâng hiến, nhưng lòng con bừng lửa yêu mến trong tiếng hát ngợi khen.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Chúa ơi, đây bài thánh ca dâng lên, dâng lên thành kính, hòa với chín tầng cao xanh. Chúc tụng Danh Chúa muôn đời cao sáng. Chúc mừng hạnh phúc bình an nhân </a:t>
            </a:r>
            <a:r>
              <a:rPr lang="vi-VN" sz="4800" b="1">
                <a:solidFill>
                  <a:schemeClr val="bg1"/>
                </a:solidFill>
                <a:latin typeface="Times New Roman" pitchFamily="18" charset="0"/>
                <a:cs typeface="Times New Roman" pitchFamily="18" charset="0"/>
              </a:rPr>
              <a:t>trần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Với tiếng ca tiếng đàn, với tiếng lòng đoàn con bái kính, Chúa đoái nhận của lễ dâng lên, đón mừng Chúa Giáng sinh. Chúa biết bao số phần đau khổ giữa cõi đời đang sống, mong được Chúa nhiệm mầu thương đến ban ánh sáng hồi sinh.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2524</TotalTime>
  <Words>162</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MÙA GIÁNG SINH Viết Chung</vt:lpstr>
      <vt:lpstr>1. Chúa đã sinh xuống trần, đất với trời tràn dâng sức sống, khắp đó đây nô nức hân hoan đón mừng lễ Giáng sinh. Trước máng cỏ khó hèn, con chẳng có lễ vật dâng hiến, nhưng lòng con bừng lửa yêu mến trong tiếng hát ngợi khen.</vt:lpstr>
      <vt:lpstr>ĐK. Chúa ơi, đây bài thánh ca dâng lên, dâng lên thành kính, hòa với chín tầng cao xanh. Chúc tụng Danh Chúa muôn đời cao sáng. Chúc mừng hạnh phúc bình an nhân trần.</vt:lpstr>
      <vt:lpstr>2. Với tiếng ca tiếng đàn, với tiếng lòng đoàn con bái kính, Chúa đoái nhận của lễ dâng lên, đón mừng Chúa Giáng sinh. Chúa biết bao số phần đau khổ giữa cõi đời đang sống, mong được Chúa nhiệm mầu thương đến ban ánh sáng hồi sinh.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930</cp:revision>
  <dcterms:created xsi:type="dcterms:W3CDTF">2021-12-01T03:00:51Z</dcterms:created>
  <dcterms:modified xsi:type="dcterms:W3CDTF">2021-12-15T12:46:19Z</dcterms:modified>
</cp:coreProperties>
</file>