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552" r:id="rId2"/>
    <p:sldId id="556" r:id="rId3"/>
    <p:sldId id="787" r:id="rId4"/>
    <p:sldId id="667" r:id="rId5"/>
    <p:sldId id="846" r:id="rId6"/>
    <p:sldId id="788" r:id="rId7"/>
    <p:sldId id="847"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0" d="100"/>
          <a:sy n="150" d="100"/>
        </p:scale>
        <p:origin x="-504" y="-34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B706A9-B8CF-408D-84B6-1450E58E43C7}" type="datetimeFigureOut">
              <a:rPr lang="en-US" smtClean="0"/>
              <a:t>11/27/2021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1067D9-3606-472D-91A4-8D4C8463327C}" type="slidenum">
              <a:rPr lang="en-US" smtClean="0"/>
              <a:t>‹#›</a:t>
            </a:fld>
            <a:endParaRPr lang="en-US"/>
          </a:p>
        </p:txBody>
      </p:sp>
    </p:spTree>
    <p:extLst>
      <p:ext uri="{BB962C8B-B14F-4D97-AF65-F5344CB8AC3E}">
        <p14:creationId xmlns:p14="http://schemas.microsoft.com/office/powerpoint/2010/main" val="1417535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FDEBDA9-6492-4463-A175-042057444D1E}"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405039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DEBDA9-6492-4463-A175-042057444D1E}"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395347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DEBDA9-6492-4463-A175-042057444D1E}"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49964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DEBDA9-6492-4463-A175-042057444D1E}"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98158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DEBDA9-6492-4463-A175-042057444D1E}" type="datetimeFigureOut">
              <a:rPr lang="en-US" smtClean="0"/>
              <a:t>11/27/2021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3373898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DEBDA9-6492-4463-A175-042057444D1E}"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4039141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DEBDA9-6492-4463-A175-042057444D1E}" type="datetimeFigureOut">
              <a:rPr lang="en-US" smtClean="0"/>
              <a:t>11/27/2021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288169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DEBDA9-6492-4463-A175-042057444D1E}" type="datetimeFigureOut">
              <a:rPr lang="en-US" smtClean="0"/>
              <a:t>11/27/2021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1561800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EBDA9-6492-4463-A175-042057444D1E}" type="datetimeFigureOut">
              <a:rPr lang="en-US" smtClean="0"/>
              <a:t>11/27/2021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248433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DEBDA9-6492-4463-A175-042057444D1E}"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159760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DEBDA9-6492-4463-A175-042057444D1E}" type="datetimeFigureOut">
              <a:rPr lang="en-US" smtClean="0"/>
              <a:t>11/27/2021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BBF9B-752B-44AC-B215-DDC2ECF74666}" type="slidenum">
              <a:rPr lang="en-US" smtClean="0"/>
              <a:t>‹#›</a:t>
            </a:fld>
            <a:endParaRPr lang="en-US"/>
          </a:p>
        </p:txBody>
      </p:sp>
    </p:spTree>
    <p:extLst>
      <p:ext uri="{BB962C8B-B14F-4D97-AF65-F5344CB8AC3E}">
        <p14:creationId xmlns:p14="http://schemas.microsoft.com/office/powerpoint/2010/main" val="2440638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FDEBDA9-6492-4463-A175-042057444D1E}" type="datetimeFigureOut">
              <a:rPr lang="en-US" smtClean="0"/>
              <a:t>11/27/2021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2BBF9B-752B-44AC-B215-DDC2ECF74666}" type="slidenum">
              <a:rPr lang="en-US" smtClean="0"/>
              <a:t>‹#›</a:t>
            </a:fld>
            <a:endParaRPr lang="en-US"/>
          </a:p>
        </p:txBody>
      </p:sp>
    </p:spTree>
    <p:extLst>
      <p:ext uri="{BB962C8B-B14F-4D97-AF65-F5344CB8AC3E}">
        <p14:creationId xmlns:p14="http://schemas.microsoft.com/office/powerpoint/2010/main" val="9134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rmAutofit/>
          </a:bodyPr>
          <a:lstStyle/>
          <a:p>
            <a:r>
              <a:rPr lang="en-US" sz="7000" b="1" u="sng" dirty="0">
                <a:solidFill>
                  <a:srgbClr val="FFFF00"/>
                </a:solidFill>
                <a:latin typeface="Times New Roman" pitchFamily="18" charset="0"/>
                <a:cs typeface="Times New Roman" pitchFamily="18" charset="0"/>
              </a:rPr>
              <a:t>Ca </a:t>
            </a:r>
            <a:r>
              <a:rPr lang="en-US" sz="7000" b="1" u="sng" dirty="0" err="1">
                <a:solidFill>
                  <a:srgbClr val="FFFF00"/>
                </a:solidFill>
                <a:latin typeface="Times New Roman" pitchFamily="18" charset="0"/>
                <a:cs typeface="Times New Roman" pitchFamily="18" charset="0"/>
              </a:rPr>
              <a:t>Dâng</a:t>
            </a:r>
            <a:r>
              <a:rPr lang="en-US" sz="7000" b="1" u="sng" dirty="0">
                <a:solidFill>
                  <a:srgbClr val="FFFF00"/>
                </a:solidFill>
                <a:latin typeface="Times New Roman" pitchFamily="18" charset="0"/>
                <a:cs typeface="Times New Roman" pitchFamily="18" charset="0"/>
              </a:rPr>
              <a:t> </a:t>
            </a:r>
            <a:r>
              <a:rPr lang="en-US" sz="7000" b="1" u="sng" dirty="0" err="1">
                <a:solidFill>
                  <a:srgbClr val="FFFF00"/>
                </a:solidFill>
                <a:latin typeface="Times New Roman" pitchFamily="18" charset="0"/>
                <a:cs typeface="Times New Roman" pitchFamily="18" charset="0"/>
              </a:rPr>
              <a:t>Lễ</a:t>
            </a:r>
            <a:r>
              <a:rPr lang="en-US" sz="7000" b="1" u="sng" dirty="0">
                <a:solidFill>
                  <a:srgbClr val="FFFF00"/>
                </a:solidFill>
                <a:latin typeface="Times New Roman" pitchFamily="18" charset="0"/>
                <a:cs typeface="Times New Roman" pitchFamily="18" charset="0"/>
              </a:rPr>
              <a:t/>
            </a:r>
            <a:br>
              <a:rPr lang="en-US" sz="7000" b="1" u="sng" dirty="0">
                <a:solidFill>
                  <a:srgbClr val="FFFF00"/>
                </a:solidFill>
                <a:latin typeface="Times New Roman" pitchFamily="18" charset="0"/>
                <a:cs typeface="Times New Roman" pitchFamily="18" charset="0"/>
              </a:rPr>
            </a:br>
            <a:r>
              <a:rPr lang="en-US" sz="8000" b="1" dirty="0" err="1">
                <a:solidFill>
                  <a:schemeClr val="bg1"/>
                </a:solidFill>
                <a:latin typeface="Times New Roman" pitchFamily="18" charset="0"/>
                <a:cs typeface="Times New Roman" pitchFamily="18" charset="0"/>
              </a:rPr>
              <a:t>Lễ</a:t>
            </a:r>
            <a:r>
              <a:rPr lang="en-US" sz="8000" b="1" dirty="0">
                <a:solidFill>
                  <a:schemeClr val="bg1"/>
                </a:solidFill>
                <a:latin typeface="Times New Roman" pitchFamily="18" charset="0"/>
                <a:cs typeface="Times New Roman" pitchFamily="18" charset="0"/>
              </a:rPr>
              <a:t> </a:t>
            </a:r>
            <a:r>
              <a:rPr lang="en-US" sz="8000" b="1" dirty="0" err="1">
                <a:solidFill>
                  <a:schemeClr val="bg1"/>
                </a:solidFill>
                <a:latin typeface="Times New Roman" pitchFamily="18" charset="0"/>
                <a:cs typeface="Times New Roman" pitchFamily="18" charset="0"/>
              </a:rPr>
              <a:t>Dâng</a:t>
            </a:r>
            <a:r>
              <a:rPr lang="en-US" sz="8000" b="1" dirty="0">
                <a:solidFill>
                  <a:schemeClr val="bg1"/>
                </a:solidFill>
                <a:latin typeface="Times New Roman" pitchFamily="18" charset="0"/>
                <a:cs typeface="Times New Roman" pitchFamily="18" charset="0"/>
              </a:rPr>
              <a:t> </a:t>
            </a:r>
            <a:r>
              <a:rPr lang="en-US" sz="8000" b="1" dirty="0" err="1">
                <a:solidFill>
                  <a:schemeClr val="bg1"/>
                </a:solidFill>
                <a:latin typeface="Times New Roman" pitchFamily="18" charset="0"/>
                <a:cs typeface="Times New Roman" pitchFamily="18" charset="0"/>
              </a:rPr>
              <a:t>Mùa</a:t>
            </a:r>
            <a:r>
              <a:rPr lang="en-US" sz="8000" b="1" dirty="0">
                <a:solidFill>
                  <a:schemeClr val="bg1"/>
                </a:solidFill>
                <a:latin typeface="Times New Roman" pitchFamily="18" charset="0"/>
                <a:cs typeface="Times New Roman" pitchFamily="18" charset="0"/>
              </a:rPr>
              <a:t> </a:t>
            </a:r>
            <a:r>
              <a:rPr lang="en-US" sz="8000" b="1" dirty="0" err="1">
                <a:solidFill>
                  <a:schemeClr val="bg1"/>
                </a:solidFill>
                <a:latin typeface="Times New Roman" pitchFamily="18" charset="0"/>
                <a:cs typeface="Times New Roman" pitchFamily="18" charset="0"/>
              </a:rPr>
              <a:t>Vọng</a:t>
            </a:r>
            <a:r>
              <a:rPr lang="en-US" sz="7000" b="1" dirty="0">
                <a:solidFill>
                  <a:srgbClr val="FFFF00"/>
                </a:solidFill>
                <a:latin typeface="Times New Roman" pitchFamily="18" charset="0"/>
                <a:cs typeface="Times New Roman" pitchFamily="18" charset="0"/>
              </a:rPr>
              <a:t/>
            </a:r>
            <a:br>
              <a:rPr lang="en-US" sz="7000" b="1" dirty="0">
                <a:solidFill>
                  <a:srgbClr val="FFFF00"/>
                </a:solidFill>
                <a:latin typeface="Times New Roman" pitchFamily="18" charset="0"/>
                <a:cs typeface="Times New Roman" pitchFamily="18" charset="0"/>
              </a:rPr>
            </a:br>
            <a:endParaRPr lang="en-US" sz="70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678926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rmAutofit/>
          </a:bodyPr>
          <a:lstStyle/>
          <a:p>
            <a:r>
              <a:rPr lang="en-US" sz="5400" b="1" u="sng" dirty="0">
                <a:solidFill>
                  <a:srgbClr val="FFFF00"/>
                </a:solidFill>
                <a:latin typeface="Times New Roman" panose="02020603050405020304" pitchFamily="18" charset="0"/>
                <a:cs typeface="Times New Roman" panose="02020603050405020304" pitchFamily="18" charset="0"/>
              </a:rPr>
              <a:t>Tk1:</a:t>
            </a:r>
            <a:r>
              <a:rPr lang="en-US" sz="5400" b="1" dirty="0">
                <a:solidFill>
                  <a:schemeClr val="bg1"/>
                </a:solidFill>
                <a:latin typeface="Times New Roman" panose="02020603050405020304" pitchFamily="18" charset="0"/>
                <a:cs typeface="Times New Roman" panose="02020603050405020304" pitchFamily="18" charset="0"/>
              </a:rPr>
              <a:t> Xin </a:t>
            </a:r>
            <a:r>
              <a:rPr lang="en-US" sz="5400" b="1" dirty="0" err="1">
                <a:solidFill>
                  <a:schemeClr val="bg1"/>
                </a:solidFill>
                <a:latin typeface="Times New Roman" panose="02020603050405020304" pitchFamily="18" charset="0"/>
                <a:cs typeface="Times New Roman" panose="02020603050405020304" pitchFamily="18" charset="0"/>
              </a:rPr>
              <a:t>dâng</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lên</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Chúa</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những</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tâm</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tình</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mùa</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vọng</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từ</a:t>
            </a:r>
            <a:r>
              <a:rPr lang="en-US" sz="5400" b="1" dirty="0">
                <a:solidFill>
                  <a:schemeClr val="bg1"/>
                </a:solidFill>
                <a:latin typeface="Times New Roman" panose="02020603050405020304" pitchFamily="18" charset="0"/>
                <a:cs typeface="Times New Roman" panose="02020603050405020304" pitchFamily="18" charset="0"/>
              </a:rPr>
              <a:t> bao </a:t>
            </a:r>
            <a:r>
              <a:rPr lang="en-US" sz="5400" b="1" dirty="0" err="1">
                <a:solidFill>
                  <a:schemeClr val="bg1"/>
                </a:solidFill>
                <a:latin typeface="Times New Roman" panose="02020603050405020304" pitchFamily="18" charset="0"/>
                <a:cs typeface="Times New Roman" panose="02020603050405020304" pitchFamily="18" charset="0"/>
              </a:rPr>
              <a:t>ngày</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mỏi</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mòn</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chờ</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mong</a:t>
            </a:r>
            <a:r>
              <a:rPr lang="en-US" sz="5400" b="1" dirty="0">
                <a:solidFill>
                  <a:schemeClr val="bg1"/>
                </a:solidFill>
                <a:latin typeface="Times New Roman" panose="02020603050405020304" pitchFamily="18" charset="0"/>
                <a:cs typeface="Times New Roman" panose="02020603050405020304" pitchFamily="18" charset="0"/>
              </a:rPr>
              <a:t>. Tim con khao </a:t>
            </a:r>
            <a:r>
              <a:rPr lang="en-US" sz="5400" b="1" dirty="0" err="1">
                <a:solidFill>
                  <a:schemeClr val="bg1"/>
                </a:solidFill>
                <a:latin typeface="Times New Roman" panose="02020603050405020304" pitchFamily="18" charset="0"/>
                <a:cs typeface="Times New Roman" panose="02020603050405020304" pitchFamily="18" charset="0"/>
              </a:rPr>
              <a:t>khát</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một</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vị</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Thiên</a:t>
            </a:r>
            <a:r>
              <a:rPr lang="en-US" sz="5400" b="1" dirty="0">
                <a:solidFill>
                  <a:schemeClr val="bg1"/>
                </a:solidFill>
                <a:latin typeface="Times New Roman" panose="02020603050405020304" pitchFamily="18" charset="0"/>
                <a:cs typeface="Times New Roman" panose="02020603050405020304" pitchFamily="18" charset="0"/>
              </a:rPr>
              <a:t> Sai, </a:t>
            </a:r>
            <a:r>
              <a:rPr lang="en-US" sz="5400" b="1" dirty="0" err="1">
                <a:solidFill>
                  <a:schemeClr val="bg1"/>
                </a:solidFill>
                <a:latin typeface="Times New Roman" panose="02020603050405020304" pitchFamily="18" charset="0"/>
                <a:cs typeface="Times New Roman" panose="02020603050405020304" pitchFamily="18" charset="0"/>
              </a:rPr>
              <a:t>đem</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ánh</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hồng</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xua</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lấp</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đêm</a:t>
            </a:r>
            <a:r>
              <a:rPr lang="en-US" sz="5400" b="1" dirty="0">
                <a:solidFill>
                  <a:schemeClr val="bg1"/>
                </a:solidFill>
                <a:latin typeface="Times New Roman" panose="02020603050405020304" pitchFamily="18" charset="0"/>
                <a:cs typeface="Times New Roman" panose="02020603050405020304" pitchFamily="18" charset="0"/>
              </a:rPr>
              <a:t> </a:t>
            </a:r>
            <a:r>
              <a:rPr lang="en-US" sz="5400" b="1" dirty="0" err="1">
                <a:solidFill>
                  <a:schemeClr val="bg1"/>
                </a:solidFill>
                <a:latin typeface="Times New Roman" panose="02020603050405020304" pitchFamily="18" charset="0"/>
                <a:cs typeface="Times New Roman" panose="02020603050405020304" pitchFamily="18" charset="0"/>
              </a:rPr>
              <a:t>dài</a:t>
            </a:r>
            <a:r>
              <a:rPr lang="en-US" sz="5400" b="1" dirty="0">
                <a:solidFill>
                  <a:schemeClr val="bg1"/>
                </a:solidFill>
                <a:latin typeface="Times New Roman" panose="02020603050405020304" pitchFamily="18" charset="0"/>
                <a:cs typeface="Times New Roman" panose="02020603050405020304" pitchFamily="18" charset="0"/>
              </a:rPr>
              <a:t>.</a:t>
            </a:r>
            <a:endParaRPr lang="en-US" sz="6000" b="1" dirty="0">
              <a:solidFill>
                <a:schemeClr val="bg1"/>
              </a:solidFill>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1678926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r>
              <a:rPr lang="vi-VN" sz="5800" b="1" u="sng" dirty="0">
                <a:solidFill>
                  <a:srgbClr val="FFFF00"/>
                </a:solidFill>
              </a:rPr>
              <a:t>ĐK:</a:t>
            </a:r>
            <a:r>
              <a:rPr lang="vi-VN" sz="5800" b="1" dirty="0">
                <a:solidFill>
                  <a:schemeClr val="bg1"/>
                </a:solidFill>
              </a:rPr>
              <a:t> Cùng dâng lên</a:t>
            </a:r>
            <a:r>
              <a:rPr lang="en-US" sz="5800" b="1" dirty="0">
                <a:solidFill>
                  <a:schemeClr val="bg1"/>
                </a:solidFill>
              </a:rPr>
              <a:t>,</a:t>
            </a:r>
            <a:r>
              <a:rPr lang="vi-VN" sz="5800" b="1" dirty="0">
                <a:solidFill>
                  <a:schemeClr val="bg1"/>
                </a:solidFill>
              </a:rPr>
              <a:t> Chúa rất nhân hiền, này ước đợi mong Chúa đến. Con xin dâng lên bánh thơm rượu nồng, </a:t>
            </a:r>
            <a:r>
              <a:rPr lang="en-US" sz="5800" b="1" dirty="0">
                <a:solidFill>
                  <a:schemeClr val="bg1"/>
                </a:solidFill>
                <a:latin typeface="Times New Roman" panose="02020603050405020304" pitchFamily="18" charset="0"/>
                <a:cs typeface="Times New Roman" panose="02020603050405020304" pitchFamily="18" charset="0"/>
              </a:rPr>
              <a:t>m</a:t>
            </a:r>
            <a:r>
              <a:rPr lang="vi-VN" sz="5800" b="1" dirty="0">
                <a:solidFill>
                  <a:schemeClr val="bg1"/>
                </a:solidFill>
              </a:rPr>
              <a:t>ong Chúa nhận cho những tấm lòng.</a:t>
            </a:r>
            <a:endParaRPr lang="en-US" sz="5800" b="1" dirty="0">
              <a:solidFill>
                <a:schemeClr val="bg1"/>
              </a:solidFill>
              <a:cs typeface="Times New Roman" pitchFamily="18" charset="0"/>
            </a:endParaRPr>
          </a:p>
        </p:txBody>
      </p:sp>
    </p:spTree>
    <p:extLst>
      <p:ext uri="{BB962C8B-B14F-4D97-AF65-F5344CB8AC3E}">
        <p14:creationId xmlns:p14="http://schemas.microsoft.com/office/powerpoint/2010/main" val="3150628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r>
              <a:rPr lang="en-US" sz="5400" b="1" u="sng" dirty="0">
                <a:solidFill>
                  <a:srgbClr val="FFFF00"/>
                </a:solidFill>
                <a:latin typeface="Times New Roman" panose="02020603050405020304" pitchFamily="18" charset="0"/>
                <a:cs typeface="Times New Roman" panose="02020603050405020304" pitchFamily="18" charset="0"/>
              </a:rPr>
              <a:t>Tk2:</a:t>
            </a:r>
            <a:r>
              <a:rPr lang="en-US" sz="5400" b="1" dirty="0">
                <a:solidFill>
                  <a:schemeClr val="bg1"/>
                </a:solidFill>
              </a:rPr>
              <a:t> </a:t>
            </a:r>
            <a:r>
              <a:rPr lang="vi-VN" sz="5400" b="1" dirty="0">
                <a:solidFill>
                  <a:schemeClr val="bg1"/>
                </a:solidFill>
              </a:rPr>
              <a:t>Bao nhiêu năm tháng chúng con luôn đợi chờ, </a:t>
            </a:r>
            <a:r>
              <a:rPr lang="en-US" sz="5400" b="1" dirty="0">
                <a:solidFill>
                  <a:schemeClr val="bg1"/>
                </a:solidFill>
                <a:latin typeface="Times New Roman" panose="02020603050405020304" pitchFamily="18" charset="0"/>
                <a:cs typeface="Times New Roman" panose="02020603050405020304" pitchFamily="18" charset="0"/>
              </a:rPr>
              <a:t>m</a:t>
            </a:r>
            <a:r>
              <a:rPr lang="vi-VN" sz="5400" b="1" dirty="0">
                <a:solidFill>
                  <a:schemeClr val="bg1"/>
                </a:solidFill>
              </a:rPr>
              <a:t>ưa thấm nhuần vào hồn cằn khô. Như nai kia khát một dòng sông xanh, để tâm hồn thấm mát ơn lành.</a:t>
            </a:r>
            <a:endParaRPr lang="en-US" sz="60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47707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r>
              <a:rPr lang="vi-VN" sz="5800" b="1" u="sng" dirty="0">
                <a:solidFill>
                  <a:srgbClr val="FFFF00"/>
                </a:solidFill>
              </a:rPr>
              <a:t>ĐK:</a:t>
            </a:r>
            <a:r>
              <a:rPr lang="vi-VN" sz="5800" b="1" dirty="0">
                <a:solidFill>
                  <a:schemeClr val="bg1"/>
                </a:solidFill>
              </a:rPr>
              <a:t> Cùng dâng lên</a:t>
            </a:r>
            <a:r>
              <a:rPr lang="en-US" sz="5800" b="1" dirty="0">
                <a:solidFill>
                  <a:schemeClr val="bg1"/>
                </a:solidFill>
              </a:rPr>
              <a:t>,</a:t>
            </a:r>
            <a:r>
              <a:rPr lang="vi-VN" sz="5800" b="1" dirty="0">
                <a:solidFill>
                  <a:schemeClr val="bg1"/>
                </a:solidFill>
              </a:rPr>
              <a:t> Chúa rất nhân hiền, này ước đợi mong Chúa đến. Con xin dâng lên bánh thơm rượu nồng, </a:t>
            </a:r>
            <a:r>
              <a:rPr lang="en-US" sz="5800" b="1" dirty="0">
                <a:solidFill>
                  <a:schemeClr val="bg1"/>
                </a:solidFill>
                <a:latin typeface="Times New Roman" panose="02020603050405020304" pitchFamily="18" charset="0"/>
                <a:cs typeface="Times New Roman" panose="02020603050405020304" pitchFamily="18" charset="0"/>
              </a:rPr>
              <a:t>m</a:t>
            </a:r>
            <a:r>
              <a:rPr lang="vi-VN" sz="5800" b="1" dirty="0">
                <a:solidFill>
                  <a:schemeClr val="bg1"/>
                </a:solidFill>
              </a:rPr>
              <a:t>ong Chúa nhận cho những tấm lòng.</a:t>
            </a:r>
            <a:endParaRPr lang="en-US" sz="5800" b="1" dirty="0">
              <a:solidFill>
                <a:schemeClr val="bg1"/>
              </a:solidFill>
              <a:cs typeface="Times New Roman" pitchFamily="18" charset="0"/>
            </a:endParaRPr>
          </a:p>
        </p:txBody>
      </p:sp>
    </p:spTree>
    <p:extLst>
      <p:ext uri="{BB962C8B-B14F-4D97-AF65-F5344CB8AC3E}">
        <p14:creationId xmlns:p14="http://schemas.microsoft.com/office/powerpoint/2010/main" val="197476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0550"/>
            <a:ext cx="9144000" cy="4552950"/>
          </a:xfrm>
        </p:spPr>
        <p:txBody>
          <a:bodyPr>
            <a:noAutofit/>
          </a:bodyPr>
          <a:lstStyle/>
          <a:p>
            <a:r>
              <a:rPr lang="en-US" sz="5600" b="1" u="sng" dirty="0">
                <a:solidFill>
                  <a:srgbClr val="FFFF00"/>
                </a:solidFill>
                <a:latin typeface="Times New Roman" panose="02020603050405020304" pitchFamily="18" charset="0"/>
                <a:cs typeface="Times New Roman" panose="02020603050405020304" pitchFamily="18" charset="0"/>
              </a:rPr>
              <a:t>Tk3:</a:t>
            </a:r>
            <a:r>
              <a:rPr lang="en-US" sz="5600" b="1" dirty="0">
                <a:solidFill>
                  <a:schemeClr val="bg1"/>
                </a:solidFill>
                <a:latin typeface="Times New Roman" panose="02020603050405020304" pitchFamily="18" charset="0"/>
                <a:cs typeface="Times New Roman" panose="02020603050405020304" pitchFamily="18" charset="0"/>
              </a:rPr>
              <a:t> </a:t>
            </a:r>
            <a:r>
              <a:rPr lang="vi-VN" sz="5600" b="1" dirty="0">
                <a:solidFill>
                  <a:schemeClr val="bg1"/>
                </a:solidFill>
                <a:latin typeface="Times New Roman" panose="02020603050405020304" pitchFamily="18" charset="0"/>
                <a:cs typeface="Times New Roman" panose="02020603050405020304" pitchFamily="18" charset="0"/>
              </a:rPr>
              <a:t>Muôn dân trông ngóng Đấng Cứu Tinh từ trời, </a:t>
            </a:r>
            <a:r>
              <a:rPr lang="en-US" sz="5600" b="1" dirty="0">
                <a:solidFill>
                  <a:schemeClr val="bg1"/>
                </a:solidFill>
                <a:latin typeface="Times New Roman" panose="02020603050405020304" pitchFamily="18" charset="0"/>
                <a:cs typeface="Times New Roman" panose="02020603050405020304" pitchFamily="18" charset="0"/>
              </a:rPr>
              <a:t>đ</a:t>
            </a:r>
            <a:r>
              <a:rPr lang="vi-VN" sz="5600" b="1" dirty="0">
                <a:solidFill>
                  <a:schemeClr val="bg1"/>
                </a:solidFill>
                <a:latin typeface="Times New Roman" panose="02020603050405020304" pitchFamily="18" charset="0"/>
                <a:cs typeface="Times New Roman" panose="02020603050405020304" pitchFamily="18" charset="0"/>
              </a:rPr>
              <a:t>em an bình giải hòa mọi nơi. Dương gian mơ ước một ngày </a:t>
            </a:r>
            <a:r>
              <a:rPr lang="en-US" sz="5600" b="1" dirty="0" err="1">
                <a:solidFill>
                  <a:schemeClr val="bg1"/>
                </a:solidFill>
                <a:latin typeface="Times New Roman" panose="02020603050405020304" pitchFamily="18" charset="0"/>
                <a:cs typeface="Times New Roman" panose="02020603050405020304" pitchFamily="18" charset="0"/>
              </a:rPr>
              <a:t>yên</a:t>
            </a:r>
            <a:r>
              <a:rPr lang="vi-VN" sz="5600" b="1" dirty="0">
                <a:solidFill>
                  <a:schemeClr val="bg1"/>
                </a:solidFill>
                <a:latin typeface="Times New Roman" panose="02020603050405020304" pitchFamily="18" charset="0"/>
                <a:cs typeface="Times New Roman" panose="02020603050405020304" pitchFamily="18" charset="0"/>
              </a:rPr>
              <a:t> vui, nhờ ơn Ngài xóa hết tội đời.</a:t>
            </a:r>
            <a:r>
              <a:rPr lang="vi-VN" sz="5200" b="1" dirty="0">
                <a:solidFill>
                  <a:schemeClr val="bg1"/>
                </a:solidFill>
                <a:latin typeface="Times New Roman" panose="02020603050405020304" pitchFamily="18" charset="0"/>
                <a:cs typeface="Times New Roman" panose="02020603050405020304" pitchFamily="18" charset="0"/>
              </a:rPr>
              <a:t/>
            </a:r>
            <a:br>
              <a:rPr lang="vi-VN" sz="5200" b="1" dirty="0">
                <a:solidFill>
                  <a:schemeClr val="bg1"/>
                </a:solidFill>
                <a:latin typeface="Times New Roman" panose="02020603050405020304" pitchFamily="18" charset="0"/>
                <a:cs typeface="Times New Roman" panose="02020603050405020304" pitchFamily="18" charset="0"/>
              </a:rPr>
            </a:br>
            <a:endParaRPr lang="en-US" sz="5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532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r>
              <a:rPr lang="vi-VN" sz="5800" b="1" u="sng" dirty="0">
                <a:solidFill>
                  <a:srgbClr val="FFFF00"/>
                </a:solidFill>
              </a:rPr>
              <a:t>ĐK:</a:t>
            </a:r>
            <a:r>
              <a:rPr lang="vi-VN" sz="5800" b="1" dirty="0">
                <a:solidFill>
                  <a:schemeClr val="bg1"/>
                </a:solidFill>
              </a:rPr>
              <a:t> Cùng dâng lên</a:t>
            </a:r>
            <a:r>
              <a:rPr lang="en-US" sz="5800" b="1" dirty="0">
                <a:solidFill>
                  <a:schemeClr val="bg1"/>
                </a:solidFill>
              </a:rPr>
              <a:t>,</a:t>
            </a:r>
            <a:r>
              <a:rPr lang="vi-VN" sz="5800" b="1" dirty="0">
                <a:solidFill>
                  <a:schemeClr val="bg1"/>
                </a:solidFill>
              </a:rPr>
              <a:t> Chúa rất nhân hiền, này ước đợi mong Chúa đến. Con xin dâng lên bánh thơm rượu nồng, </a:t>
            </a:r>
            <a:r>
              <a:rPr lang="en-US" sz="5800" b="1" dirty="0">
                <a:solidFill>
                  <a:schemeClr val="bg1"/>
                </a:solidFill>
                <a:latin typeface="Times New Roman" panose="02020603050405020304" pitchFamily="18" charset="0"/>
                <a:cs typeface="Times New Roman" panose="02020603050405020304" pitchFamily="18" charset="0"/>
              </a:rPr>
              <a:t>m</a:t>
            </a:r>
            <a:r>
              <a:rPr lang="vi-VN" sz="5800" b="1" dirty="0">
                <a:solidFill>
                  <a:schemeClr val="bg1"/>
                </a:solidFill>
              </a:rPr>
              <a:t>ong Chúa nhận cho những tấm lòng.</a:t>
            </a:r>
            <a:endParaRPr lang="en-US" sz="5800" b="1" dirty="0">
              <a:solidFill>
                <a:schemeClr val="bg1"/>
              </a:solidFill>
              <a:cs typeface="Times New Roman" pitchFamily="18" charset="0"/>
            </a:endParaRPr>
          </a:p>
        </p:txBody>
      </p:sp>
    </p:spTree>
    <p:extLst>
      <p:ext uri="{BB962C8B-B14F-4D97-AF65-F5344CB8AC3E}">
        <p14:creationId xmlns:p14="http://schemas.microsoft.com/office/powerpoint/2010/main" val="3023195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224</Words>
  <Application>Microsoft Office PowerPoint</Application>
  <PresentationFormat>On-screen Show (16:9)</PresentationFormat>
  <Paragraphs>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Ca Dâng Lễ Lễ Dâng Mùa Vọng </vt:lpstr>
      <vt:lpstr>Tk1: Xin dâng lên Chúa những tâm tình mùa vọng, từ bao ngày mỏi mòn chờ mong. Tim con khao khát một vị Thiên Sai, đem ánh hồng xua lấp đêm dài.</vt:lpstr>
      <vt:lpstr>ĐK: Cùng dâng lên, Chúa rất nhân hiền, này ước đợi mong Chúa đến. Con xin dâng lên bánh thơm rượu nồng, mong Chúa nhận cho những tấm lòng.</vt:lpstr>
      <vt:lpstr>Tk2: Bao nhiêu năm tháng chúng con luôn đợi chờ, mưa thấm nhuần vào hồn cằn khô. Như nai kia khát một dòng sông xanh, để tâm hồn thấm mát ơn lành.</vt:lpstr>
      <vt:lpstr>ĐK: Cùng dâng lên, Chúa rất nhân hiền, này ước đợi mong Chúa đến. Con xin dâng lên bánh thơm rượu nồng, mong Chúa nhận cho những tấm lòng.</vt:lpstr>
      <vt:lpstr>Tk3: Muôn dân trông ngóng Đấng Cứu Tinh từ trời, đem an bình giải hòa mọi nơi. Dương gian mơ ước một ngày yên vui, nhờ ơn Ngài xóa hết tội đời. </vt:lpstr>
      <vt:lpstr>ĐK: Cùng dâng lên, Chúa rất nhân hiền, này ước đợi mong Chúa đến. Con xin dâng lên bánh thơm rượu nồng, mong Chúa nhận cho những tấm lòng.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Hung Nam</dc:creator>
  <cp:lastModifiedBy>Hung Nam</cp:lastModifiedBy>
  <cp:revision>73</cp:revision>
  <dcterms:created xsi:type="dcterms:W3CDTF">2020-11-06T02:00:27Z</dcterms:created>
  <dcterms:modified xsi:type="dcterms:W3CDTF">2021-11-27T00:34:56Z</dcterms:modified>
</cp:coreProperties>
</file>