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MÙA VỌNG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Bùi Ninh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Cuộc sống hôm nay bao vui buồn gian khó tới đêm ngày. Cùng những hăng say nên bao người không hay đang quên lối.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 thức dậy thôi đón Vua Trời đang sắp tới nơi rồi. Chung góp cỏ hoa để làm quà dâng tiến Chúa thiên tòa.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Hiệp lòng đoàn con xin dâng xin dâng lên Cha: Đây tâm tình khát mong với bao hy vọng, đợi ngày Ngôi Hai xuống thế.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nguyện cầu Cha thương ban thương ban muôn ân, cho nhân trần luôn sống với nhau tình thân, trọn niềm vui khi Chúa giáng trần.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Đồi núi non cao mong mưa rào cho suối nước tuôn trào. Trần thế khát khao đêm đen tàn vầng dương trên cao tới.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 thế mọi nơi vẫn đang đợi trông hướng ánh sao trời. Mong Chúa hạ sinh để trần đời vui sống phúc an bình.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174</Words>
  <Application>Microsoft Office PowerPoint</Application>
  <PresentationFormat>On-screen Show (16:9)</PresentationFormat>
  <Paragraphs>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LỄ DÂNG MÙA VỌNG Lm. Bùi Ninh</vt:lpstr>
      <vt:lpstr>1/ Cuộc sống hôm nay bao vui buồn gian khó tới đêm ngày. Cùng những hăng say nên bao người không hay đang quên lối. </vt:lpstr>
      <vt:lpstr>**Mau thức dậy thôi đón Vua Trời đang sắp tới nơi rồi. Chung góp cỏ hoa để làm quà dâng tiến Chúa thiên tòa.</vt:lpstr>
      <vt:lpstr>ĐK. Hiệp lòng đoàn con xin dâng xin dâng lên Cha: Đây tâm tình khát mong với bao hy vọng, đợi ngày Ngôi Hai xuống thế. </vt:lpstr>
      <vt:lpstr>**Cùng nguyện cầu Cha thương ban thương ban muôn ân, cho nhân trần luôn sống với nhau tình thân, trọn niềm vui khi Chúa giáng trần.</vt:lpstr>
      <vt:lpstr>2/ Đồi núi non cao mong mưa rào cho suối nước tuôn trào. Trần thế khát khao đêm đen tàn vầng dương trên cao tới. </vt:lpstr>
      <vt:lpstr>**Nhân thế mọi nơi vẫn đang đợi trông hướng ánh sao trời. Mong Chúa hạ sinh để trần đời vui sống phúc an bình.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41</cp:revision>
  <dcterms:created xsi:type="dcterms:W3CDTF">2021-11-30T02:00:37Z</dcterms:created>
  <dcterms:modified xsi:type="dcterms:W3CDTF">2021-11-30T03:37:43Z</dcterms:modified>
</cp:coreProperties>
</file>