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62" r:id="rId4"/>
    <p:sldId id="256" r:id="rId5"/>
    <p:sldId id="258" r:id="rId6"/>
    <p:sldId id="259" r:id="rId7"/>
    <p:sldId id="264" r:id="rId8"/>
    <p:sldId id="265" r:id="rId9"/>
    <p:sldId id="263" r:id="rId10"/>
    <p:sldId id="266" r:id="rId11"/>
    <p:sldId id="267" r:id="rId12"/>
    <p:sldId id="268" r:id="rId13"/>
    <p:sldId id="269" r:id="rId14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44" y="-120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3626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794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575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012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525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723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839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736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380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02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927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99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LỄ DÂNG MÙA VỌNG</a:t>
            </a:r>
            <a:b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Lm. Bùi Ninh</a:t>
            </a:r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587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6155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8088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6155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endParaRPr lang="en-US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8088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1/ Cuộc sống hôm nay bao vui buồn gian khó tới đêm ngày. Cùng những hăng say nên bao người không hay đang quên lối. 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587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en-US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**</a:t>
            </a:r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Mau thức dậy thôi đón Vua Trời đang sắp tới nơi rồi. Chung góp cỏ hoa để làm quà dâng tiến Chúa thiên tòa.</a:t>
            </a:r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587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Hiệp lòng đoàn con xin dâng xin dâng lên Cha: Đây tâm tình khát mong với bao hy vọng, đợi ngày Ngôi Hai xuống thế. 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1632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en-US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**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Cùng nguyện cầu Cha thương ban thương ban muôn ân, cho nhân trần luôn sống với nhau tình thân, trọn niềm vui khi Chúa giáng trần.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587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2/ Đồi núi non cao mong mưa rào cho suối nước tuôn trào. Trần thế khát khao đêm đen tàn vầng dương trên cao tới. </a:t>
            </a:r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587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en-US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**</a:t>
            </a:r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Nhân thế mọi nơi vẫn đang đợi trông hướng ánh sao trời. Mong Chúa hạ sinh để trần đời vui sống phúc an bình.</a:t>
            </a:r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2537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0531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7464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174</Words>
  <Application>Microsoft Office PowerPoint</Application>
  <PresentationFormat>On-screen Show (16:9)</PresentationFormat>
  <Paragraphs>7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LỄ DÂNG MÙA VỌNG Lm. Bùi Ninh</vt:lpstr>
      <vt:lpstr>1/ Cuộc sống hôm nay bao vui buồn gian khó tới đêm ngày. Cùng những hăng say nên bao người không hay đang quên lối. </vt:lpstr>
      <vt:lpstr>**Mau thức dậy thôi đón Vua Trời đang sắp tới nơi rồi. Chung góp cỏ hoa để làm quà dâng tiến Chúa thiên tòa.</vt:lpstr>
      <vt:lpstr>ĐK. Hiệp lòng đoàn con xin dâng xin dâng lên Cha: Đây tâm tình khát mong với bao hy vọng, đợi ngày Ngôi Hai xuống thế. </vt:lpstr>
      <vt:lpstr>**Cùng nguyện cầu Cha thương ban thương ban muôn ân, cho nhân trần luôn sống với nhau tình thân, trọn niềm vui khi Chúa giáng trần.</vt:lpstr>
      <vt:lpstr>2/ Đồi núi non cao mong mưa rào cho suối nước tuôn trào. Trần thế khát khao đêm đen tàn vầng dương trên cao tới. </vt:lpstr>
      <vt:lpstr>**Nhân thế mọi nơi vẫn đang đợi trông hướng ánh sao trời. Mong Chúa hạ sinh để trần đời vui sống phúc an bình.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CÀNH GIÊ-SÊ ĐÂM BÔNG Lm. Kim Long</dc:title>
  <dc:creator>Hung Nam</dc:creator>
  <cp:lastModifiedBy>Hung Nam</cp:lastModifiedBy>
  <cp:revision>41</cp:revision>
  <dcterms:created xsi:type="dcterms:W3CDTF">2021-11-30T02:00:37Z</dcterms:created>
  <dcterms:modified xsi:type="dcterms:W3CDTF">2021-11-30T03:37:43Z</dcterms:modified>
</cp:coreProperties>
</file>