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pt-BR" b="1">
                <a:solidFill>
                  <a:schemeClr val="bg1"/>
                </a:solidFill>
                <a:latin typeface="Times New Roman" pitchFamily="18" charset="0"/>
                <a:cs typeface="Times New Roman" pitchFamily="18" charset="0"/>
              </a:rPr>
              <a:t>LỄ DÂNG MỌN HÈN</a:t>
            </a:r>
            <a:br>
              <a:rPr lang="pt-BR" b="1">
                <a:solidFill>
                  <a:schemeClr val="bg1"/>
                </a:solidFill>
                <a:latin typeface="Times New Roman" pitchFamily="18" charset="0"/>
                <a:cs typeface="Times New Roman" pitchFamily="18" charset="0"/>
              </a:rPr>
            </a:br>
            <a:r>
              <a:rPr lang="pt-BR" b="1">
                <a:solidFill>
                  <a:schemeClr val="bg1"/>
                </a:solidFill>
                <a:latin typeface="Times New Roman" pitchFamily="18" charset="0"/>
                <a:cs typeface="Times New Roman" pitchFamily="18" charset="0"/>
              </a:rPr>
              <a:t>Hoài Bắc</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Lạy Chúa con có gì để mà dâng Chúa! Lạy Chúa con có gì dâng Ngài giờ đây. Lễ con dâng tuy chẳng là gì, với chân thành hiệp lễ ban chiều. Này đây đời con xin hiến dâng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Xin dâng lên cuộc sống hôm nay bao gian nan nguy khó trong đời. Cho quên đi dĩ vãng đã qua, hướng tâm lên bờ bến </a:t>
            </a:r>
            <a:r>
              <a:rPr lang="vi-VN" sz="5400" b="1">
                <a:solidFill>
                  <a:schemeClr val="bg1"/>
                </a:solidFill>
                <a:latin typeface="Times New Roman" pitchFamily="18" charset="0"/>
                <a:cs typeface="Times New Roman" pitchFamily="18" charset="0"/>
              </a:rPr>
              <a:t>thiên </a:t>
            </a:r>
            <a:r>
              <a:rPr lang="vi-VN" sz="5400" b="1" smtClean="0">
                <a:solidFill>
                  <a:schemeClr val="bg1"/>
                </a:solidFill>
                <a:latin typeface="Times New Roman" pitchFamily="18" charset="0"/>
                <a:cs typeface="Times New Roman" pitchFamily="18" charset="0"/>
              </a:rPr>
              <a:t>đường</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Đời con xin ước nguyện trọn đời tận hiến, lạy Chúa! Chúa chính là gia nghiệp đời con. Với tin yêu chẳng dám mơ gì, chỉ xin rằng trọn kiếp con người được ân tình Cha ôm ấp đêm </a:t>
            </a:r>
            <a:r>
              <a:rPr lang="vi-VN" sz="4800" b="1">
                <a:solidFill>
                  <a:schemeClr val="bg1"/>
                </a:solidFill>
                <a:latin typeface="Times New Roman" pitchFamily="18" charset="0"/>
                <a:cs typeface="Times New Roman" pitchFamily="18" charset="0"/>
              </a:rPr>
              <a:t>ngày</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Xin dâng lên mộng ước tương lai bao hăng say cố gắng trên đường. Cho gian nguy cay đắng sẽ qua, bước đi trong hạnh phúc </a:t>
            </a:r>
            <a:r>
              <a:rPr lang="vi-VN" sz="5400" b="1">
                <a:solidFill>
                  <a:schemeClr val="bg1"/>
                </a:solidFill>
                <a:latin typeface="Times New Roman" pitchFamily="18" charset="0"/>
                <a:cs typeface="Times New Roman" pitchFamily="18" charset="0"/>
              </a:rPr>
              <a:t>asn </a:t>
            </a:r>
            <a:r>
              <a:rPr lang="vi-VN" sz="5400" b="1" smtClean="0">
                <a:solidFill>
                  <a:schemeClr val="bg1"/>
                </a:solidFill>
                <a:latin typeface="Times New Roman" pitchFamily="18" charset="0"/>
                <a:cs typeface="Times New Roman" pitchFamily="18" charset="0"/>
              </a:rPr>
              <a:t>bình</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2225</TotalTime>
  <Words>165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MỌN HÈN Hoài Bắc</vt:lpstr>
      <vt:lpstr>1/ Lạy Chúa con có gì để mà dâng Chúa! Lạy Chúa con có gì dâng Ngài giờ đây. Lễ con dâng tuy chẳng là gì, với chân thành hiệp lễ ban chiều. Này đây đời con xin hiến dâng Ngài.</vt:lpstr>
      <vt:lpstr>**Xin dâng lên cuộc sống hôm nay bao gian nan nguy khó trong đời. Cho quên đi dĩ vãng đã qua, hướng tâm lên bờ bến thiên đường.</vt:lpstr>
      <vt:lpstr>2/ Đời con xin ước nguyện trọn đời tận hiến, lạy Chúa! Chúa chính là gia nghiệp đời con. Với tin yêu chẳng dám mơ gì, chỉ xin rằng trọn kiếp con người được ân tình Cha ôm ấp đêm ngày.</vt:lpstr>
      <vt:lpstr>**Xin dâng lên mộng ước tương lai bao hăng say cố gắng trên đường. Cho gian nguy cay đắng sẽ qua, bước đi trong hạnh phúc asn bình.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855</cp:revision>
  <dcterms:created xsi:type="dcterms:W3CDTF">2021-12-01T03:00:51Z</dcterms:created>
  <dcterms:modified xsi:type="dcterms:W3CDTF">2021-12-14T10:08:31Z</dcterms:modified>
</cp:coreProperties>
</file>