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MỘT ĐỜI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Vũ Văn Lịch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Bánh miến với rượu nho này góp chung dâng về tôn nhan Chúa, thân xác với linh hồn này kết thành của lễ bao nồng say.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với tấm lòng con khiêm cung, với hết tình yêu kiên trung, dù đời đổi thay lòng người nhạt phai tim con vẫn yêu vẫn trung thành đến suốt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Ánh nến với làn hương trầm chúng con đây cùng nhau dâng tiến cay đắng sướng vui cuộc đời kết thành của lễ dâng đẹp tươi.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Tiếng hát với lời kinh này cất cao xin tạ ơn Thiên Chúa ánh mắt ngước cao nguyện cầu kết thành của lễ bao niềm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133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MỘT ĐỜI Vũ Văn Lịch</vt:lpstr>
      <vt:lpstr>1. Bánh miến với rượu nho này góp chung dâng về tôn nhan Chúa, thân xác với linh hồn này kết thành của lễ bao nồng say.</vt:lpstr>
      <vt:lpstr>ĐK: Xin dâng lên với tấm lòng con khiêm cung, với hết tình yêu kiên trung, dù đời đổi thay lòng người nhạt phai tim con vẫn yêu vẫn trung thành đến suốt đời.</vt:lpstr>
      <vt:lpstr>2. Ánh nến với làn hương trầm chúng con đây cùng nhau dâng tiến cay đắng sướng vui cuộc đời kết thành của lễ dâng đẹp tươi.</vt:lpstr>
      <vt:lpstr>3. Tiếng hát với lời kinh này cất cao xin tạ ơn Thiên Chúa ánh mắt ngước cao nguyện cầu kết thành của lễ bao niềm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830</cp:revision>
  <dcterms:created xsi:type="dcterms:W3CDTF">2021-12-01T03:00:51Z</dcterms:created>
  <dcterms:modified xsi:type="dcterms:W3CDTF">2021-12-14T07:21:55Z</dcterms:modified>
</cp:coreProperties>
</file>