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DÂNG THÁNH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THẤT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Đinh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 Huỳnh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Đời nắng mưa dãi dầu trăm bề, đời mẹ cha bao nỗi ê chề. Mẹ tháng ngày tảo tần dưỡng nuôi, Cha bôn ba giữa chốn chợ đời.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Đời buồn vui xin dâng về Chúa ước mong được trở nên của lễ. Cùng hòa trong bánh miến tinh tuyền hiệp lòng dâng với những khổ đau.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Hạnh phúc thay có một gia đình, được mẹ cha lo lắng ân cần. Đẹp biết bao gương lành Thánh Gia, luôn nêu gương êm ấm thuận hòa.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4243</TotalTime>
  <Words>108</Words>
  <Application>Microsoft Office PowerPoint</Application>
  <PresentationFormat>On-screen Show (16:9)</PresentationFormat>
  <Paragraphs>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LỄ DÂNG THÁNH GIA THẤT  Đinh Công Huỳnh</vt:lpstr>
      <vt:lpstr>1. Đời nắng mưa dãi dầu trăm bề, đời mẹ cha bao nỗi ê chề. Mẹ tháng ngày tảo tần dưỡng nuôi, Cha bôn ba giữa chốn chợ đời.</vt:lpstr>
      <vt:lpstr>ĐK. Đời buồn vui xin dâng về Chúa ước mong được trở nên của lễ. Cùng hòa trong bánh miến tinh tuyền hiệp lòng dâng với những khổ đau.</vt:lpstr>
      <vt:lpstr>2. Hạnh phúc thay có một gia đình, được mẹ cha lo lắng ân cần. Đẹp biết bao gương lành Thánh Gia, luôn nêu gương êm ấm thuận hòa.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1454</cp:revision>
  <dcterms:created xsi:type="dcterms:W3CDTF">2021-12-01T03:00:51Z</dcterms:created>
  <dcterms:modified xsi:type="dcterms:W3CDTF">2021-12-22T07:12:00Z</dcterms:modified>
</cp:coreProperties>
</file>