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THỐNG HỐI</a:t>
            </a:r>
            <a:br>
              <a:rPr lang="it-IT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Giang Ân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xin dâng giọt lệ thống hối, con xin dâng trái tim bồi hồi. Đây đời con bao lần sai lỗi, nguyện từ nay ăn năn tội đời.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Chúa ghé mắt thương con cho đời con được sống. Con xin dâng tấm lòng đời con vẫn mãi luôn cậy trông vào tình thương Chúa luôn quan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xin dâng rượu nồng bánh trắng, con xin dâng tháng năm nhọc nhằn. Dâng đời con vui buồn mưa nắng, từng ngày qua tim con mỏi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xin dâng đường đời khốn khó, con xin dâng bước chân lần dò. Trong màn đêm con tìm ánh sáng, và Ngài thương đưa con trở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143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LỄ DÂNG THỐNG HỐI Giang Ân</vt:lpstr>
      <vt:lpstr>1. Con xin dâng giọt lệ thống hối, con xin dâng trái tim bồi hồi. Đây đời con bao lần sai lỗi, nguyện từ nay ăn năn tội đời.</vt:lpstr>
      <vt:lpstr>ĐK. Chúa ghé mắt thương con cho đời con được sống. Con xin dâng tấm lòng đời con vẫn mãi luôn cậy trông vào tình thương Chúa luôn quan phòng.</vt:lpstr>
      <vt:lpstr>2. Con xin dâng rượu nồng bánh trắng, con xin dâng tháng năm nhọc nhằn. Dâng đời con vui buồn mưa nắng, từng ngày qua tim con mỏi mòn.</vt:lpstr>
      <vt:lpstr>3. Con xin dâng đường đời khốn khó, con xin dâng bước chân lần dò. Trong màn đêm con tìm ánh sáng, và Ngài thương đưa con trở về.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984</cp:revision>
  <dcterms:created xsi:type="dcterms:W3CDTF">2021-12-01T03:00:51Z</dcterms:created>
  <dcterms:modified xsi:type="dcterms:W3CDTF">2021-12-16T01:23:46Z</dcterms:modified>
</cp:coreProperties>
</file>