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THỐNG HỐI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Lễ vật con dâng hôm nay là cõi lòng ăn năn thống hối. Lễ vật con dâng hôm nay, là cõi lòng nát tan Ngài ơi! Lòng buồn xót xa ê chề, tìm về dưới bên chân Ngài, để được tình yêu cứu rỗi . xóa sạch vết bợn nhơ.</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Tâm tình con xin dâng lên hòa bánh rượu như hy lễ mới. Lễ vật con dâng lên Cha nguyện đón nhận tấm thân tội lỗi. Phận hèn lấy chi dâng Ngài, này là trái tim chân thành, nguyện được tình yêu Thiên Chúa biến đổi cuộc đời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ĐK: Này là hiến lễ con dâng Ngài hôm nay, phận hèn yếu đuối con mang nhiều chua cay. Nhiều lần xa Chúa trót vong ân tình Ngài, giờ xin trở về bên Thiên Chúa yêu thương. Hiệp cùng tấm bánh với ly rượu thơm ngon, nguyện là hiến lễ khiêm cung này thân con. Đền bù bao năm tháng con không trung thành, Ngài ơi đón nhận đây hiến lễ con dâng.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Coda: Chúa ơi! Đón con trở về, vì bao năm tháng đi hoang. Chúa ơi! xác thân yếu hèn, nguyên xin dâng Ngài </a:t>
            </a:r>
            <a:r>
              <a:rPr lang="vi-VN" sz="4000" b="1">
                <a:solidFill>
                  <a:schemeClr val="bg1"/>
                </a:solidFill>
                <a:latin typeface="Times New Roman" pitchFamily="18" charset="0"/>
                <a:cs typeface="Times New Roman" pitchFamily="18" charset="0"/>
              </a:rPr>
              <a:t>đời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2090</TotalTime>
  <Words>235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THỐNG HỐI Đinh Công Huỳnh</vt:lpstr>
      <vt:lpstr>1/. Lễ vật con dâng hôm nay là cõi lòng ăn năn thống hối. Lễ vật con dâng hôm nay, là cõi lòng nát tan Ngài ơi! Lòng buồn xót xa ê chề, tìm về dưới bên chân Ngài, để được tình yêu cứu rỗi . xóa sạch vết bợn nhơ.</vt:lpstr>
      <vt:lpstr>2/. Tâm tình con xin dâng lên hòa bánh rượu như hy lễ mới. Lễ vật con dâng lên Cha nguyện đón nhận tấm thân tội lỗi. Phận hèn lấy chi dâng Ngài, này là trái tim chân thành, nguyện được tình yêu Thiên Chúa biến đổi cuộc đời con.</vt:lpstr>
      <vt:lpstr>ĐK: Này là hiến lễ con dâng Ngài hôm nay, phận hèn yếu đuối con mang nhiều chua cay. Nhiều lần xa Chúa trót vong ân tình Ngài, giờ xin trở về bên Thiên Chúa yêu thương. Hiệp cùng tấm bánh với ly rượu thơm ngon, nguyện là hiến lễ khiêm cung này thân con. Đền bù bao năm tháng con không trung thành, Ngài ơi đón nhận đây hiến lễ con dâng.</vt:lpstr>
      <vt:lpstr>Coda: Chúa ơi! Đón con trở về, vì bao năm tháng đi hoang. Chúa ơi! xác thân yếu hèn, nguyên xin dâng Ngài đời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779</cp:revision>
  <dcterms:created xsi:type="dcterms:W3CDTF">2021-12-01T03:00:51Z</dcterms:created>
  <dcterms:modified xsi:type="dcterms:W3CDTF">2021-12-13T22:43:59Z</dcterms:modified>
</cp:coreProperties>
</file>