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Override3.xml" ContentType="application/vnd.openxmlformats-officedocument.themeOverrid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Override4.xml" ContentType="application/vnd.openxmlformats-officedocument.themeOverrid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20" r:id="rId4"/>
    <p:sldMasterId id="2147483833" r:id="rId5"/>
    <p:sldMasterId id="2147483894" r:id="rId6"/>
  </p:sldMasterIdLst>
  <p:notesMasterIdLst>
    <p:notesMasterId r:id="rId17"/>
  </p:notesMasterIdLst>
  <p:sldIdLst>
    <p:sldId id="8679" r:id="rId7"/>
    <p:sldId id="8422" r:id="rId8"/>
    <p:sldId id="8504" r:id="rId9"/>
    <p:sldId id="8505" r:id="rId10"/>
    <p:sldId id="8618" r:id="rId11"/>
    <p:sldId id="8619" r:id="rId12"/>
    <p:sldId id="8507" r:id="rId13"/>
    <p:sldId id="8527" r:id="rId14"/>
    <p:sldId id="8583" r:id="rId15"/>
    <p:sldId id="8584" r:id="rId16"/>
  </p:sldIdLst>
  <p:sldSz cx="9144000" cy="5143500" type="screen16x9"/>
  <p:notesSz cx="6858000" cy="9144000"/>
  <p:defaultTextStyle>
    <a:defPPr>
      <a:defRPr lang="en-US"/>
    </a:defPPr>
    <a:lvl1pPr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5pPr>
    <a:lvl6pPr marL="22860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6pPr>
    <a:lvl7pPr marL="27432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7pPr>
    <a:lvl8pPr marL="32004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8pPr>
    <a:lvl9pPr marL="36576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6600"/>
    <a:srgbClr val="FF66CC"/>
    <a:srgbClr val="CC99FF"/>
    <a:srgbClr val="CCECFF"/>
    <a:srgbClr val="CCFFF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9" autoAdjust="0"/>
    <p:restoredTop sz="93716" autoAdjust="0"/>
  </p:normalViewPr>
  <p:slideViewPr>
    <p:cSldViewPr>
      <p:cViewPr>
        <p:scale>
          <a:sx n="132" d="100"/>
          <a:sy n="132" d="100"/>
        </p:scale>
        <p:origin x="-1014" y="-65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845F6DF-176D-44E4-8805-E38E7059AB7E}" type="datetimeFigureOut">
              <a:rPr lang="en-US"/>
              <a:pPr>
                <a:defRPr/>
              </a:pPr>
              <a:t>11/25/2021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948C3CB-3830-4556-BDE8-77C661528884}" type="slidenum">
              <a:rPr lang="en-US"/>
              <a:pPr>
                <a:defRPr/>
              </a:pPr>
              <a:t>‹#›</a:t>
            </a:fld>
            <a:endParaRPr lang="en-US"/>
          </a:p>
        </p:txBody>
      </p:sp>
    </p:spTree>
    <p:extLst>
      <p:ext uri="{BB962C8B-B14F-4D97-AF65-F5344CB8AC3E}">
        <p14:creationId xmlns:p14="http://schemas.microsoft.com/office/powerpoint/2010/main" val="4055915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2</a:t>
            </a:fld>
            <a:endParaRPr lang="en-US">
              <a:solidFill>
                <a:srgbClr val="44546A"/>
              </a:solidFill>
            </a:endParaRPr>
          </a:p>
        </p:txBody>
      </p:sp>
    </p:spTree>
    <p:extLst>
      <p:ext uri="{BB962C8B-B14F-4D97-AF65-F5344CB8AC3E}">
        <p14:creationId xmlns:p14="http://schemas.microsoft.com/office/powerpoint/2010/main" val="2601162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3</a:t>
            </a:fld>
            <a:endParaRPr lang="en-US">
              <a:solidFill>
                <a:srgbClr val="44546A"/>
              </a:solidFill>
            </a:endParaRPr>
          </a:p>
        </p:txBody>
      </p:sp>
    </p:spTree>
    <p:extLst>
      <p:ext uri="{BB962C8B-B14F-4D97-AF65-F5344CB8AC3E}">
        <p14:creationId xmlns:p14="http://schemas.microsoft.com/office/powerpoint/2010/main" val="1952671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5</a:t>
            </a:fld>
            <a:endParaRPr lang="en-US">
              <a:solidFill>
                <a:srgbClr val="44546A"/>
              </a:solidFill>
            </a:endParaRPr>
          </a:p>
        </p:txBody>
      </p:sp>
    </p:spTree>
    <p:extLst>
      <p:ext uri="{BB962C8B-B14F-4D97-AF65-F5344CB8AC3E}">
        <p14:creationId xmlns:p14="http://schemas.microsoft.com/office/powerpoint/2010/main" val="1143217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6</a:t>
            </a:fld>
            <a:endParaRPr lang="en-US">
              <a:solidFill>
                <a:srgbClr val="44546A"/>
              </a:solidFill>
            </a:endParaRPr>
          </a:p>
        </p:txBody>
      </p:sp>
    </p:spTree>
    <p:extLst>
      <p:ext uri="{BB962C8B-B14F-4D97-AF65-F5344CB8AC3E}">
        <p14:creationId xmlns:p14="http://schemas.microsoft.com/office/powerpoint/2010/main" val="8356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9</a:t>
            </a:fld>
            <a:endParaRPr lang="en-US">
              <a:solidFill>
                <a:srgbClr val="44546A"/>
              </a:solidFill>
            </a:endParaRPr>
          </a:p>
        </p:txBody>
      </p:sp>
    </p:spTree>
    <p:extLst>
      <p:ext uri="{BB962C8B-B14F-4D97-AF65-F5344CB8AC3E}">
        <p14:creationId xmlns:p14="http://schemas.microsoft.com/office/powerpoint/2010/main" val="1143217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10</a:t>
            </a:fld>
            <a:endParaRPr lang="en-US">
              <a:solidFill>
                <a:srgbClr val="44546A"/>
              </a:solidFill>
            </a:endParaRPr>
          </a:p>
        </p:txBody>
      </p:sp>
    </p:spTree>
    <p:extLst>
      <p:ext uri="{BB962C8B-B14F-4D97-AF65-F5344CB8AC3E}">
        <p14:creationId xmlns:p14="http://schemas.microsoft.com/office/powerpoint/2010/main" val="83563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401242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9" name="Title 28"/>
          <p:cNvSpPr>
            <a:spLocks noGrp="1"/>
          </p:cNvSpPr>
          <p:nvPr>
            <p:ph type="ctrTitle"/>
          </p:nvPr>
        </p:nvSpPr>
        <p:spPr>
          <a:xfrm>
            <a:off x="381000" y="3640059"/>
            <a:ext cx="8458200" cy="916781"/>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2914650"/>
            <a:ext cx="8458200" cy="6858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1"/>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14"/>
          <p:cNvSpPr>
            <a:spLocks noGrp="1"/>
          </p:cNvSpPr>
          <p:nvPr>
            <p:ph type="sldNum" sz="quarter" idx="12"/>
          </p:nvPr>
        </p:nvSpPr>
        <p:spPr>
          <a:xfrm>
            <a:off x="8229601" y="4855369"/>
            <a:ext cx="758825" cy="185738"/>
          </a:xfrm>
        </p:spPr>
        <p:txBody>
          <a:bodyPr/>
          <a:lstStyle>
            <a:lvl1pPr>
              <a:defRPr/>
            </a:lvl1pPr>
          </a:lstStyle>
          <a:p>
            <a:pPr>
              <a:defRPr/>
            </a:pPr>
            <a:fld id="{B77B1E96-DE9C-45D7-8CA5-EACB389EE046}" type="slidenum">
              <a:rPr lang="en-US"/>
              <a:pPr>
                <a:defRPr/>
              </a:pPr>
              <a:t>‹#›</a:t>
            </a:fld>
            <a:endParaRPr lang="en-US"/>
          </a:p>
        </p:txBody>
      </p:sp>
    </p:spTree>
    <p:extLst>
      <p:ext uri="{BB962C8B-B14F-4D97-AF65-F5344CB8AC3E}">
        <p14:creationId xmlns:p14="http://schemas.microsoft.com/office/powerpoint/2010/main" val="342078572"/>
      </p:ext>
    </p:extLst>
  </p:cSld>
  <p:clrMapOvr>
    <a:masterClrMapping/>
  </p:clrMapOvr>
  <p:transition advClick="0" advTm="3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11957"/>
            <a:ext cx="18288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11957"/>
            <a:ext cx="62484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3745CD-422A-4F68-8489-FE23FBA724AB}" type="slidenum">
              <a:rPr lang="en-US"/>
              <a:pPr>
                <a:defRPr/>
              </a:pPr>
              <a:t>‹#›</a:t>
            </a:fld>
            <a:endParaRPr lang="en-US"/>
          </a:p>
        </p:txBody>
      </p:sp>
    </p:spTree>
    <p:extLst>
      <p:ext uri="{BB962C8B-B14F-4D97-AF65-F5344CB8AC3E}">
        <p14:creationId xmlns:p14="http://schemas.microsoft.com/office/powerpoint/2010/main" val="2501358596"/>
      </p:ext>
    </p:extLst>
  </p:cSld>
  <p:clrMapOvr>
    <a:masterClrMapping/>
  </p:clrMapOvr>
  <p:transition advClick="0" advTm="3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B23AA19-C3AE-452A-82BE-7D0EB1A0A684}" type="slidenum">
              <a:rPr lang="en-US"/>
              <a:pPr>
                <a:defRPr/>
              </a:pPr>
              <a:t>‹#›</a:t>
            </a:fld>
            <a:endParaRPr lang="en-US"/>
          </a:p>
        </p:txBody>
      </p:sp>
    </p:spTree>
    <p:extLst>
      <p:ext uri="{BB962C8B-B14F-4D97-AF65-F5344CB8AC3E}">
        <p14:creationId xmlns:p14="http://schemas.microsoft.com/office/powerpoint/2010/main" val="2615937162"/>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028498"/>
            <a:ext cx="7772400" cy="1132284"/>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F6AB36-1A4B-4E2F-9C28-72BB0DE187BF}" type="slidenum">
              <a:rPr lang="en-US"/>
              <a:pPr>
                <a:defRPr/>
              </a:pPr>
              <a:t>‹#›</a:t>
            </a:fld>
            <a:endParaRPr lang="en-US"/>
          </a:p>
        </p:txBody>
      </p:sp>
    </p:spTree>
    <p:extLst>
      <p:ext uri="{BB962C8B-B14F-4D97-AF65-F5344CB8AC3E}">
        <p14:creationId xmlns:p14="http://schemas.microsoft.com/office/powerpoint/2010/main" val="3709688685"/>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97CC5B1-DCDF-49A8-8570-14E8F5EEC307}" type="slidenum">
              <a:rPr lang="en-US"/>
              <a:pPr>
                <a:defRPr/>
              </a:pPr>
              <a:t>‹#›</a:t>
            </a:fld>
            <a:endParaRPr lang="en-US"/>
          </a:p>
        </p:txBody>
      </p:sp>
    </p:spTree>
    <p:extLst>
      <p:ext uri="{BB962C8B-B14F-4D97-AF65-F5344CB8AC3E}">
        <p14:creationId xmlns:p14="http://schemas.microsoft.com/office/powerpoint/2010/main" val="2869931207"/>
      </p:ext>
    </p:extLst>
  </p:cSld>
  <p:clrMapOvr>
    <a:masterClrMapping/>
  </p:clrMapOvr>
  <p:transition advClick="0" advTm="3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D17DD4F-82A5-4C3B-941E-62873B71782F}" type="slidenum">
              <a:rPr lang="en-US"/>
              <a:pPr>
                <a:defRPr/>
              </a:pPr>
              <a:t>‹#›</a:t>
            </a:fld>
            <a:endParaRPr lang="en-US"/>
          </a:p>
        </p:txBody>
      </p:sp>
    </p:spTree>
    <p:extLst>
      <p:ext uri="{BB962C8B-B14F-4D97-AF65-F5344CB8AC3E}">
        <p14:creationId xmlns:p14="http://schemas.microsoft.com/office/powerpoint/2010/main" val="3393498535"/>
      </p:ext>
    </p:extLst>
  </p:cSld>
  <p:clrMapOvr>
    <a:masterClrMapping/>
  </p:clrMapOvr>
  <p:transition advClick="0" advTm="3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7FE2763-D6B5-4A22-A433-78F232A4A5BB}" type="slidenum">
              <a:rPr lang="en-US"/>
              <a:pPr>
                <a:defRPr/>
              </a:pPr>
              <a:t>‹#›</a:t>
            </a:fld>
            <a:endParaRPr lang="en-US"/>
          </a:p>
        </p:txBody>
      </p:sp>
    </p:spTree>
    <p:extLst>
      <p:ext uri="{BB962C8B-B14F-4D97-AF65-F5344CB8AC3E}">
        <p14:creationId xmlns:p14="http://schemas.microsoft.com/office/powerpoint/2010/main" val="1755907988"/>
      </p:ext>
    </p:extLst>
  </p:cSld>
  <p:clrMapOvr>
    <a:masterClrMapping/>
  </p:clrMapOvr>
  <p:transition advClick="0" advTm="3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B5DEDE9-E1FF-4533-B4ED-44C26BFE58B4}" type="slidenum">
              <a:rPr lang="en-US"/>
              <a:pPr>
                <a:defRPr/>
              </a:pPr>
              <a:t>‹#›</a:t>
            </a:fld>
            <a:endParaRPr lang="en-US"/>
          </a:p>
        </p:txBody>
      </p:sp>
    </p:spTree>
    <p:extLst>
      <p:ext uri="{BB962C8B-B14F-4D97-AF65-F5344CB8AC3E}">
        <p14:creationId xmlns:p14="http://schemas.microsoft.com/office/powerpoint/2010/main" val="2935329194"/>
      </p:ext>
    </p:extLst>
  </p:cSld>
  <p:clrMapOvr>
    <a:masterClrMapping/>
  </p:clrMapOvr>
  <p:transition advClick="0" advTm="3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44B598B-6828-40A0-B42B-1DC3060CCD26}" type="slidenum">
              <a:rPr lang="en-US"/>
              <a:pPr>
                <a:defRPr/>
              </a:pPr>
              <a:t>‹#›</a:t>
            </a:fld>
            <a:endParaRPr lang="en-US"/>
          </a:p>
        </p:txBody>
      </p:sp>
    </p:spTree>
    <p:extLst>
      <p:ext uri="{BB962C8B-B14F-4D97-AF65-F5344CB8AC3E}">
        <p14:creationId xmlns:p14="http://schemas.microsoft.com/office/powerpoint/2010/main" val="2691527829"/>
      </p:ext>
    </p:extLst>
  </p:cSld>
  <p:clrMapOvr>
    <a:masterClrMapping/>
  </p:clrMapOvr>
  <p:transition advClick="0" advTm="3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831056"/>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p>
        </p:txBody>
      </p:sp>
      <p:sp>
        <p:nvSpPr>
          <p:cNvPr id="6" name="Right Triangle 5"/>
          <p:cNvSpPr/>
          <p:nvPr/>
        </p:nvSpPr>
        <p:spPr>
          <a:xfrm rot="420000" flipV="1">
            <a:off x="8004176" y="4019551"/>
            <a:ext cx="155575" cy="11668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p>
        </p:txBody>
      </p:sp>
      <p:sp>
        <p:nvSpPr>
          <p:cNvPr id="7" name="Freeform 6"/>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8" name="Freeform 7"/>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 name="Title 1"/>
          <p:cNvSpPr>
            <a:spLocks noGrp="1"/>
          </p:cNvSpPr>
          <p:nvPr>
            <p:ph type="title"/>
          </p:nvPr>
        </p:nvSpPr>
        <p:spPr>
          <a:xfrm>
            <a:off x="609600" y="882747"/>
            <a:ext cx="2212848" cy="1186966"/>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121589"/>
            <a:ext cx="2209800" cy="163449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1" name="Slide Number Placeholder 6"/>
          <p:cNvSpPr>
            <a:spLocks noGrp="1"/>
          </p:cNvSpPr>
          <p:nvPr>
            <p:ph type="sldNum" sz="quarter" idx="12"/>
          </p:nvPr>
        </p:nvSpPr>
        <p:spPr>
          <a:xfrm>
            <a:off x="8077200" y="4767263"/>
            <a:ext cx="609600" cy="273844"/>
          </a:xfrm>
        </p:spPr>
        <p:txBody>
          <a:bodyPr/>
          <a:lstStyle>
            <a:lvl1pPr>
              <a:defRPr/>
            </a:lvl1pPr>
          </a:lstStyle>
          <a:p>
            <a:pPr>
              <a:defRPr/>
            </a:pPr>
            <a:fld id="{AF5B81DF-FF32-44C9-B173-CF9B90E18E5B}" type="slidenum">
              <a:rPr lang="en-US"/>
              <a:pPr>
                <a:defRPr/>
              </a:pPr>
              <a:t>‹#›</a:t>
            </a:fld>
            <a:endParaRPr lang="en-US"/>
          </a:p>
        </p:txBody>
      </p:sp>
    </p:spTree>
    <p:extLst>
      <p:ext uri="{BB962C8B-B14F-4D97-AF65-F5344CB8AC3E}">
        <p14:creationId xmlns:p14="http://schemas.microsoft.com/office/powerpoint/2010/main" val="3719982458"/>
      </p:ext>
    </p:extLst>
  </p:cSld>
  <p:clrMapOvr>
    <a:masterClrMapping/>
  </p:clrMapOvr>
  <p:transition advClick="0" advTm="3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414B10-9902-42A5-89D9-4BE92349712E}" type="slidenum">
              <a:rPr lang="en-US"/>
              <a:pPr>
                <a:defRPr/>
              </a:pPr>
              <a:t>‹#›</a:t>
            </a:fld>
            <a:endParaRPr lang="en-US"/>
          </a:p>
        </p:txBody>
      </p:sp>
    </p:spTree>
    <p:extLst>
      <p:ext uri="{BB962C8B-B14F-4D97-AF65-F5344CB8AC3E}">
        <p14:creationId xmlns:p14="http://schemas.microsoft.com/office/powerpoint/2010/main" val="2992402104"/>
      </p:ext>
    </p:extLst>
  </p:cSld>
  <p:clrMapOvr>
    <a:masterClrMapping/>
  </p:clrMapOvr>
  <p:transition advClick="0" advTm="3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258367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6" name="Text Placeholder 5"/>
          <p:cNvSpPr>
            <a:spLocks noGrp="1"/>
          </p:cNvSpPr>
          <p:nvPr>
            <p:ph type="body" idx="1"/>
          </p:nvPr>
        </p:nvSpPr>
        <p:spPr>
          <a:xfrm>
            <a:off x="381000" y="1257300"/>
            <a:ext cx="8458200" cy="9144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210314"/>
            <a:ext cx="8686800" cy="888619"/>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10"/>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2EA817D3-75F4-4915-A26E-AD9136616058}" type="slidenum">
              <a:rPr lang="en-US"/>
              <a:pPr>
                <a:defRPr/>
              </a:pPr>
              <a:t>‹#›</a:t>
            </a:fld>
            <a:endParaRPr lang="en-US"/>
          </a:p>
        </p:txBody>
      </p:sp>
    </p:spTree>
    <p:extLst>
      <p:ext uri="{BB962C8B-B14F-4D97-AF65-F5344CB8AC3E}">
        <p14:creationId xmlns:p14="http://schemas.microsoft.com/office/powerpoint/2010/main" val="597383794"/>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F1C459-3387-4F08-98C1-50CF2FD178B1}" type="slidenum">
              <a:rPr lang="en-US"/>
              <a:pPr>
                <a:defRPr/>
              </a:pPr>
              <a:t>‹#›</a:t>
            </a:fld>
            <a:endParaRPr lang="en-US"/>
          </a:p>
        </p:txBody>
      </p:sp>
    </p:spTree>
    <p:extLst>
      <p:ext uri="{BB962C8B-B14F-4D97-AF65-F5344CB8AC3E}">
        <p14:creationId xmlns:p14="http://schemas.microsoft.com/office/powerpoint/2010/main" val="3426873844"/>
      </p:ext>
    </p:extLst>
  </p:cSld>
  <p:clrMapOvr>
    <a:masterClrMapping/>
  </p:clrMapOvr>
  <p:transition advClick="0" advTm="3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3563541"/>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5" name="Freeform 4"/>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9" name="Title 8"/>
          <p:cNvSpPr>
            <a:spLocks noGrp="1"/>
          </p:cNvSpPr>
          <p:nvPr>
            <p:ph type="ctrTitle"/>
          </p:nvPr>
        </p:nvSpPr>
        <p:spPr>
          <a:xfrm>
            <a:off x="429064" y="2503170"/>
            <a:ext cx="6480048" cy="172593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18"/>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FB8F40E9-2769-4211-A4EA-451CEE434587}" type="slidenum">
              <a:rPr lang="en-US"/>
              <a:pPr>
                <a:defRPr/>
              </a:pPr>
              <a:t>‹#›</a:t>
            </a:fld>
            <a:endParaRPr lang="en-US"/>
          </a:p>
        </p:txBody>
      </p:sp>
    </p:spTree>
    <p:extLst>
      <p:ext uri="{BB962C8B-B14F-4D97-AF65-F5344CB8AC3E}">
        <p14:creationId xmlns:p14="http://schemas.microsoft.com/office/powerpoint/2010/main" val="3094019883"/>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0" y="3563541"/>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5" name="Freeform 4"/>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6948695-B5DC-459E-B5FE-6041026FC5A1}" type="slidenum">
              <a:rPr lang="en-US"/>
              <a:pPr>
                <a:defRPr/>
              </a:pPr>
              <a:t>‹#›</a:t>
            </a:fld>
            <a:endParaRPr lang="en-US"/>
          </a:p>
        </p:txBody>
      </p:sp>
    </p:spTree>
    <p:extLst>
      <p:ext uri="{BB962C8B-B14F-4D97-AF65-F5344CB8AC3E}">
        <p14:creationId xmlns:p14="http://schemas.microsoft.com/office/powerpoint/2010/main" val="3688525624"/>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02C01C6-272B-4F13-87E2-699A16993605}" type="slidenum">
              <a:rPr lang="en-US"/>
              <a:pPr>
                <a:defRPr/>
              </a:pPr>
              <a:t>‹#›</a:t>
            </a:fld>
            <a:endParaRPr lang="en-US"/>
          </a:p>
        </p:txBody>
      </p:sp>
    </p:spTree>
    <p:extLst>
      <p:ext uri="{BB962C8B-B14F-4D97-AF65-F5344CB8AC3E}">
        <p14:creationId xmlns:p14="http://schemas.microsoft.com/office/powerpoint/2010/main" val="4152924578"/>
      </p:ext>
    </p:extLst>
  </p:cSld>
  <p:clrMapOvr>
    <a:masterClrMapping/>
  </p:clrMapOvr>
  <p:transition advClick="0" advTm="30"/>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4114800"/>
            <a:ext cx="4040188" cy="62865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375C5CC-CF02-4134-B121-DD8B1717E3D5}" type="slidenum">
              <a:rPr lang="en-US"/>
              <a:pPr>
                <a:defRPr/>
              </a:pPr>
              <a:t>‹#›</a:t>
            </a:fld>
            <a:endParaRPr lang="en-US"/>
          </a:p>
        </p:txBody>
      </p:sp>
    </p:spTree>
    <p:extLst>
      <p:ext uri="{BB962C8B-B14F-4D97-AF65-F5344CB8AC3E}">
        <p14:creationId xmlns:p14="http://schemas.microsoft.com/office/powerpoint/2010/main" val="442510400"/>
      </p:ext>
    </p:extLst>
  </p:cSld>
  <p:clrMapOvr>
    <a:masterClrMapping/>
  </p:clrMapOvr>
  <p:transition advClick="0" advTm="3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lstStyle>
            <a:lvl1pPr algn="l">
              <a:defRPr sz="4600"/>
            </a:lvl1pPr>
          </a:lstStyle>
          <a:p>
            <a:r>
              <a:rPr lang="en-US" smtClean="0"/>
              <a:t>Click to edit Master title style</a:t>
            </a:r>
            <a:endParaRPr lang="en-US"/>
          </a:p>
        </p:txBody>
      </p:sp>
      <p:sp>
        <p:nvSpPr>
          <p:cNvPr id="3"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Slide Number Placeholder 7"/>
          <p:cNvSpPr>
            <a:spLocks noGrp="1"/>
          </p:cNvSpPr>
          <p:nvPr>
            <p:ph type="sldNum" sz="quarter" idx="11"/>
          </p:nvPr>
        </p:nvSpPr>
        <p:spPr/>
        <p:txBody>
          <a:bodyPr/>
          <a:lstStyle>
            <a:lvl1pPr>
              <a:defRPr/>
            </a:lvl1pPr>
          </a:lstStyle>
          <a:p>
            <a:pPr>
              <a:defRPr/>
            </a:pPr>
            <a:fld id="{3AD55036-1CD5-458F-89CC-78993760FE72}" type="slidenum">
              <a:rPr lang="en-US"/>
              <a:pPr>
                <a:defRPr/>
              </a:pPr>
              <a:t>‹#›</a:t>
            </a:fld>
            <a:endParaRPr lang="en-US"/>
          </a:p>
        </p:txBody>
      </p:sp>
      <p:sp>
        <p:nvSpPr>
          <p:cNvPr id="5" name="Footer Placeholder 8"/>
          <p:cNvSpPr>
            <a:spLocks noGrp="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625074074"/>
      </p:ext>
    </p:extLst>
  </p:cSld>
  <p:clrMapOvr>
    <a:masterClrMapping/>
  </p:clrMapOvr>
  <p:transition advClick="0" advTm="3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2F4DA42-F8B5-4A0A-A7D0-5D0AEEA6F565}" type="slidenum">
              <a:rPr lang="en-US"/>
              <a:pPr>
                <a:defRPr/>
              </a:pPr>
              <a:t>‹#›</a:t>
            </a:fld>
            <a:endParaRPr lang="en-US"/>
          </a:p>
        </p:txBody>
      </p:sp>
    </p:spTree>
    <p:extLst>
      <p:ext uri="{BB962C8B-B14F-4D97-AF65-F5344CB8AC3E}">
        <p14:creationId xmlns:p14="http://schemas.microsoft.com/office/powerpoint/2010/main" val="3605431751"/>
      </p:ext>
    </p:extLst>
  </p:cSld>
  <p:clrMapOvr>
    <a:masterClrMapping/>
  </p:clrMapOvr>
  <p:transition advClick="0" advTm="30"/>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a:xfrm>
            <a:off x="8156575" y="4816079"/>
            <a:ext cx="762000" cy="273844"/>
          </a:xfrm>
        </p:spPr>
        <p:txBody>
          <a:bodyPr/>
          <a:lstStyle>
            <a:lvl1pPr>
              <a:defRPr/>
            </a:lvl1pPr>
          </a:lstStyle>
          <a:p>
            <a:pPr>
              <a:defRPr/>
            </a:pPr>
            <a:fld id="{C6D2F240-1C78-4B20-A647-44597A5E21B9}" type="slidenum">
              <a:rPr lang="en-US"/>
              <a:pPr>
                <a:defRPr/>
              </a:pPr>
              <a:t>‹#›</a:t>
            </a:fld>
            <a:endParaRPr lang="en-US"/>
          </a:p>
        </p:txBody>
      </p:sp>
    </p:spTree>
    <p:extLst>
      <p:ext uri="{BB962C8B-B14F-4D97-AF65-F5344CB8AC3E}">
        <p14:creationId xmlns:p14="http://schemas.microsoft.com/office/powerpoint/2010/main" val="636281126"/>
      </p:ext>
    </p:extLst>
  </p:cSld>
  <p:clrMapOvr>
    <a:masterClrMapping/>
  </p:clrMapOvr>
  <p:transition advClick="0" advTm="30"/>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DBBDC50-97A4-4C86-99E5-659BA92118F7}" type="slidenum">
              <a:rPr lang="en-US"/>
              <a:pPr>
                <a:defRPr/>
              </a:pPr>
              <a:t>‹#›</a:t>
            </a:fld>
            <a:endParaRPr lang="en-US"/>
          </a:p>
        </p:txBody>
      </p:sp>
    </p:spTree>
    <p:extLst>
      <p:ext uri="{BB962C8B-B14F-4D97-AF65-F5344CB8AC3E}">
        <p14:creationId xmlns:p14="http://schemas.microsoft.com/office/powerpoint/2010/main" val="2667206950"/>
      </p:ext>
    </p:extLst>
  </p:cSld>
  <p:clrMapOvr>
    <a:masterClrMapping/>
  </p:clrMapOvr>
  <p:transition advClick="0" advTm="3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6CF7B1-6E53-4FF1-B08A-12D01B436A81}" type="slidenum">
              <a:rPr lang="en-US"/>
              <a:pPr>
                <a:defRPr/>
              </a:pPr>
              <a:t>‹#›</a:t>
            </a:fld>
            <a:endParaRPr lang="en-US"/>
          </a:p>
        </p:txBody>
      </p:sp>
    </p:spTree>
    <p:extLst>
      <p:ext uri="{BB962C8B-B14F-4D97-AF65-F5344CB8AC3E}">
        <p14:creationId xmlns:p14="http://schemas.microsoft.com/office/powerpoint/2010/main" val="3259520183"/>
      </p:ext>
    </p:extLst>
  </p:cSld>
  <p:clrMapOvr>
    <a:masterClrMapping/>
  </p:clrMapOvr>
  <p:transition advClick="0" advTm="3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342900"/>
            <a:ext cx="8686800" cy="630936"/>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200150"/>
            <a:ext cx="4191000" cy="35433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200150"/>
            <a:ext cx="4343400" cy="35433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0"/>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9"/>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4C05B6C7-AB2B-4E5A-8B96-B6FB8E95FA10}" type="slidenum">
              <a:rPr lang="en-US"/>
              <a:pPr>
                <a:defRPr/>
              </a:pPr>
              <a:t>‹#›</a:t>
            </a:fld>
            <a:endParaRPr lang="en-US"/>
          </a:p>
        </p:txBody>
      </p:sp>
    </p:spTree>
    <p:extLst>
      <p:ext uri="{BB962C8B-B14F-4D97-AF65-F5344CB8AC3E}">
        <p14:creationId xmlns:p14="http://schemas.microsoft.com/office/powerpoint/2010/main" val="3721157749"/>
      </p:ext>
    </p:extLst>
  </p:cSld>
  <p:clrMapOvr>
    <a:masterClrMapping/>
  </p:clrMapOvr>
  <p:transition advClick="0" advTm="30"/>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B99141-4CB1-4FDB-9192-2D09E6ADBACE}" type="slidenum">
              <a:rPr lang="en-US"/>
              <a:pPr>
                <a:defRPr/>
              </a:pPr>
              <a:t>‹#›</a:t>
            </a:fld>
            <a:endParaRPr lang="en-US"/>
          </a:p>
        </p:txBody>
      </p:sp>
    </p:spTree>
    <p:extLst>
      <p:ext uri="{BB962C8B-B14F-4D97-AF65-F5344CB8AC3E}">
        <p14:creationId xmlns:p14="http://schemas.microsoft.com/office/powerpoint/2010/main" val="841481739"/>
      </p:ext>
    </p:extLst>
  </p:cSld>
  <p:clrMapOvr>
    <a:masterClrMapping/>
  </p:clrMapOvr>
  <p:transition advClick="0" advTm="30"/>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22622"/>
            <a:ext cx="9067800" cy="5167313"/>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grpSp>
        <p:nvGrpSpPr>
          <p:cNvPr id="89" name="Group 92"/>
          <p:cNvGrpSpPr>
            <a:grpSpLocks/>
          </p:cNvGrpSpPr>
          <p:nvPr/>
        </p:nvGrpSpPr>
        <p:grpSpPr bwMode="auto">
          <a:xfrm>
            <a:off x="0" y="1543050"/>
            <a:ext cx="4802188" cy="2115741"/>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94"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D64FA6FB-5A09-420A-9122-A00FED66225C}" type="slidenum">
              <a:rPr lang="en-US"/>
              <a:pPr>
                <a:defRPr/>
              </a:pPr>
              <a:t>‹#›</a:t>
            </a:fld>
            <a:endParaRPr lang="en-US"/>
          </a:p>
        </p:txBody>
      </p:sp>
    </p:spTree>
    <p:extLst>
      <p:ext uri="{BB962C8B-B14F-4D97-AF65-F5344CB8AC3E}">
        <p14:creationId xmlns:p14="http://schemas.microsoft.com/office/powerpoint/2010/main" val="1085771230"/>
      </p:ext>
    </p:extLst>
  </p:cSld>
  <p:clrMapOvr>
    <a:masterClrMapping/>
  </p:clrMapOvr>
  <p:transition advClick="0" advTm="30"/>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92"/>
          <p:cNvGrpSpPr>
            <a:grpSpLocks/>
          </p:cNvGrpSpPr>
          <p:nvPr/>
        </p:nvGrpSpPr>
        <p:grpSpPr bwMode="auto">
          <a:xfrm>
            <a:off x="0" y="-22623"/>
            <a:ext cx="9067800" cy="3634979"/>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3233738"/>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cxnSp>
        <p:nvCxnSpPr>
          <p:cNvPr id="89" name="Straight Connector 88"/>
          <p:cNvCxnSpPr/>
          <p:nvPr/>
        </p:nvCxnSpPr>
        <p:spPr>
          <a:xfrm>
            <a:off x="0" y="3290888"/>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4604148"/>
            <a:ext cx="9144000" cy="119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3347676"/>
            <a:ext cx="8305800" cy="85725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92" name="Footer Placeholder 90"/>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D871AF84-FBCA-4A3E-B5D9-7961601EA821}" type="slidenum">
              <a:rPr lang="en-US"/>
              <a:pPr>
                <a:defRPr/>
              </a:pPr>
              <a:t>‹#›</a:t>
            </a:fld>
            <a:endParaRPr lang="en-US"/>
          </a:p>
        </p:txBody>
      </p:sp>
    </p:spTree>
    <p:extLst>
      <p:ext uri="{BB962C8B-B14F-4D97-AF65-F5344CB8AC3E}">
        <p14:creationId xmlns:p14="http://schemas.microsoft.com/office/powerpoint/2010/main" val="553497074"/>
      </p:ext>
    </p:extLst>
  </p:cSld>
  <p:clrMapOvr>
    <a:overrideClrMapping bg1="lt1" tx1="dk1" bg2="lt2" tx2="dk2" accent1="accent1" accent2="accent2" accent3="accent3" accent4="accent4" accent5="accent5" accent6="accent6" hlink="hlink" folHlink="folHlink"/>
  </p:clrMapOvr>
  <p:transition advClick="0" advTm="30"/>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85FEF1A-7FE7-41D2-A781-454C4686F750}" type="slidenum">
              <a:rPr lang="en-US"/>
              <a:pPr>
                <a:defRPr/>
              </a:pPr>
              <a:t>‹#›</a:t>
            </a:fld>
            <a:endParaRPr lang="en-US"/>
          </a:p>
        </p:txBody>
      </p:sp>
    </p:spTree>
    <p:extLst>
      <p:ext uri="{BB962C8B-B14F-4D97-AF65-F5344CB8AC3E}">
        <p14:creationId xmlns:p14="http://schemas.microsoft.com/office/powerpoint/2010/main" val="4046133841"/>
      </p:ext>
    </p:extLst>
  </p:cSld>
  <p:clrMapOvr>
    <a:masterClrMapping/>
  </p:clrMapOvr>
  <p:transition advClick="0" advTm="30"/>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273601E-B46D-46E7-A1E8-86EA02F31C4B}" type="slidenum">
              <a:rPr lang="en-US"/>
              <a:pPr>
                <a:defRPr/>
              </a:pPr>
              <a:t>‹#›</a:t>
            </a:fld>
            <a:endParaRPr lang="en-US"/>
          </a:p>
        </p:txBody>
      </p:sp>
    </p:spTree>
    <p:extLst>
      <p:ext uri="{BB962C8B-B14F-4D97-AF65-F5344CB8AC3E}">
        <p14:creationId xmlns:p14="http://schemas.microsoft.com/office/powerpoint/2010/main" val="2258854529"/>
      </p:ext>
    </p:extLst>
  </p:cSld>
  <p:clrMapOvr>
    <a:masterClrMapping/>
  </p:clrMapOvr>
  <p:transition advClick="0" advTm="3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BE156E9-AAC2-4214-9826-AB0C777C4B72}" type="slidenum">
              <a:rPr lang="en-US"/>
              <a:pPr>
                <a:defRPr/>
              </a:pPr>
              <a:t>‹#›</a:t>
            </a:fld>
            <a:endParaRPr lang="en-US"/>
          </a:p>
        </p:txBody>
      </p:sp>
    </p:spTree>
    <p:extLst>
      <p:ext uri="{BB962C8B-B14F-4D97-AF65-F5344CB8AC3E}">
        <p14:creationId xmlns:p14="http://schemas.microsoft.com/office/powerpoint/2010/main" val="2180155747"/>
      </p:ext>
    </p:extLst>
  </p:cSld>
  <p:clrMapOvr>
    <a:masterClrMapping/>
  </p:clrMapOvr>
  <p:transition advClick="0" advTm="30"/>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459209E-2DC0-474C-BAEA-D2722628E723}" type="slidenum">
              <a:rPr lang="en-US"/>
              <a:pPr>
                <a:defRPr/>
              </a:pPr>
              <a:t>‹#›</a:t>
            </a:fld>
            <a:endParaRPr lang="en-US"/>
          </a:p>
        </p:txBody>
      </p:sp>
    </p:spTree>
    <p:extLst>
      <p:ext uri="{BB962C8B-B14F-4D97-AF65-F5344CB8AC3E}">
        <p14:creationId xmlns:p14="http://schemas.microsoft.com/office/powerpoint/2010/main" val="432957163"/>
      </p:ext>
    </p:extLst>
  </p:cSld>
  <p:clrMapOvr>
    <a:masterClrMapping/>
  </p:clrMapOvr>
  <p:transition advClick="0" advTm="30"/>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172766"/>
            <a:ext cx="2762250" cy="2484834"/>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cxnSp>
        <p:nvCxnSpPr>
          <p:cNvPr id="6" name="Straight Connector 5"/>
          <p:cNvCxnSpPr/>
          <p:nvPr/>
        </p:nvCxnSpPr>
        <p:spPr>
          <a:xfrm rot="5400000">
            <a:off x="1505149" y="2416374"/>
            <a:ext cx="226337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 y="1284685"/>
            <a:ext cx="2651125" cy="119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 y="3550444"/>
            <a:ext cx="2651125"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426464"/>
            <a:ext cx="2377440" cy="10287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B99427C0-C320-4605-A21F-6456727A4FC7}" type="slidenum">
              <a:rPr lang="en-US"/>
              <a:pPr>
                <a:defRPr/>
              </a:pPr>
              <a:t>‹#›</a:t>
            </a:fld>
            <a:endParaRPr lang="en-US"/>
          </a:p>
        </p:txBody>
      </p:sp>
    </p:spTree>
    <p:extLst>
      <p:ext uri="{BB962C8B-B14F-4D97-AF65-F5344CB8AC3E}">
        <p14:creationId xmlns:p14="http://schemas.microsoft.com/office/powerpoint/2010/main" val="3453013362"/>
      </p:ext>
    </p:extLst>
  </p:cSld>
  <p:clrMapOvr>
    <a:masterClrMapping/>
  </p:clrMapOvr>
  <p:transition advClick="0" advTm="30"/>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172766"/>
            <a:ext cx="2762250" cy="2484834"/>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cxnSp>
        <p:nvCxnSpPr>
          <p:cNvPr id="6" name="Straight Connector 5"/>
          <p:cNvCxnSpPr/>
          <p:nvPr/>
        </p:nvCxnSpPr>
        <p:spPr>
          <a:xfrm rot="5400000">
            <a:off x="1505149" y="2416374"/>
            <a:ext cx="226337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 y="1284685"/>
            <a:ext cx="2651125" cy="119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 y="3550444"/>
            <a:ext cx="2651125"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428750"/>
            <a:ext cx="2377440" cy="10287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C1674D00-D065-45C5-8AA1-291744212AE8}" type="slidenum">
              <a:rPr lang="en-US"/>
              <a:pPr>
                <a:defRPr/>
              </a:pPr>
              <a:t>‹#›</a:t>
            </a:fld>
            <a:endParaRPr lang="en-US"/>
          </a:p>
        </p:txBody>
      </p:sp>
    </p:spTree>
    <p:extLst>
      <p:ext uri="{BB962C8B-B14F-4D97-AF65-F5344CB8AC3E}">
        <p14:creationId xmlns:p14="http://schemas.microsoft.com/office/powerpoint/2010/main" val="2179484328"/>
      </p:ext>
    </p:extLst>
  </p:cSld>
  <p:clrMapOvr>
    <a:masterClrMapping/>
  </p:clrMapOvr>
  <p:transition advClick="0" advTm="3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A7C9E8-D485-4F49-9310-5347B17FBC0F}" type="slidenum">
              <a:rPr lang="en-US"/>
              <a:pPr>
                <a:defRPr/>
              </a:pPr>
              <a:t>‹#›</a:t>
            </a:fld>
            <a:endParaRPr lang="en-US"/>
          </a:p>
        </p:txBody>
      </p:sp>
    </p:spTree>
    <p:extLst>
      <p:ext uri="{BB962C8B-B14F-4D97-AF65-F5344CB8AC3E}">
        <p14:creationId xmlns:p14="http://schemas.microsoft.com/office/powerpoint/2010/main" val="1903966191"/>
      </p:ext>
    </p:extLst>
  </p:cSld>
  <p:clrMapOvr>
    <a:masterClrMapping/>
  </p:clrMapOvr>
  <p:transition advClick="0" advTm="3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451485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9" name="Title 28"/>
          <p:cNvSpPr>
            <a:spLocks noGrp="1"/>
          </p:cNvSpPr>
          <p:nvPr>
            <p:ph type="title"/>
          </p:nvPr>
        </p:nvSpPr>
        <p:spPr>
          <a:xfrm>
            <a:off x="304800" y="4057650"/>
            <a:ext cx="8610600" cy="661988"/>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500062"/>
            <a:ext cx="4290556"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6" y="500062"/>
            <a:ext cx="4292241"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987028"/>
            <a:ext cx="4290556"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987028"/>
            <a:ext cx="4288536"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9"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0" name="Slide Number Placeholder 6"/>
          <p:cNvSpPr>
            <a:spLocks noGrp="1"/>
          </p:cNvSpPr>
          <p:nvPr>
            <p:ph type="sldNum" sz="quarter" idx="12"/>
          </p:nvPr>
        </p:nvSpPr>
        <p:spPr>
          <a:xfrm>
            <a:off x="8229600" y="4857750"/>
            <a:ext cx="762000" cy="185738"/>
          </a:xfrm>
        </p:spPr>
        <p:txBody>
          <a:bodyPr/>
          <a:lstStyle>
            <a:lvl1pPr>
              <a:defRPr/>
            </a:lvl1pPr>
          </a:lstStyle>
          <a:p>
            <a:pPr>
              <a:defRPr/>
            </a:pPr>
            <a:fld id="{1EA6FFC5-2E7D-47E9-98B5-1B0C26CFD018}" type="slidenum">
              <a:rPr lang="en-US"/>
              <a:pPr>
                <a:defRPr/>
              </a:pPr>
              <a:t>‹#›</a:t>
            </a:fld>
            <a:endParaRPr lang="en-US"/>
          </a:p>
        </p:txBody>
      </p:sp>
    </p:spTree>
    <p:extLst>
      <p:ext uri="{BB962C8B-B14F-4D97-AF65-F5344CB8AC3E}">
        <p14:creationId xmlns:p14="http://schemas.microsoft.com/office/powerpoint/2010/main" val="3486833608"/>
      </p:ext>
    </p:extLst>
  </p:cSld>
  <p:clrMapOvr>
    <a:masterClrMapping/>
  </p:clrMapOvr>
  <p:transition advClick="0" advTm="30"/>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A4971-2119-4045-84C1-22CD8FA6C133}" type="slidenum">
              <a:rPr lang="en-US"/>
              <a:pPr>
                <a:defRPr/>
              </a:pPr>
              <a:t>‹#›</a:t>
            </a:fld>
            <a:endParaRPr lang="en-US"/>
          </a:p>
        </p:txBody>
      </p:sp>
    </p:spTree>
    <p:extLst>
      <p:ext uri="{BB962C8B-B14F-4D97-AF65-F5344CB8AC3E}">
        <p14:creationId xmlns:p14="http://schemas.microsoft.com/office/powerpoint/2010/main" val="4248813635"/>
      </p:ext>
    </p:extLst>
  </p:cSld>
  <p:clrMapOvr>
    <a:masterClrMapping/>
  </p:clrMapOvr>
  <p:transition advClick="0" advTm="30"/>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4D215B-83F6-470F-978F-3FBD5E775802}" type="slidenum">
              <a:rPr lang="en-US"/>
              <a:pPr>
                <a:defRPr/>
              </a:pPr>
              <a:t>‹#›</a:t>
            </a:fld>
            <a:endParaRPr lang="en-US"/>
          </a:p>
        </p:txBody>
      </p:sp>
    </p:spTree>
    <p:extLst>
      <p:ext uri="{BB962C8B-B14F-4D97-AF65-F5344CB8AC3E}">
        <p14:creationId xmlns:p14="http://schemas.microsoft.com/office/powerpoint/2010/main" val="1126646112"/>
      </p:ext>
    </p:extLst>
  </p:cSld>
  <p:clrMapOvr>
    <a:masterClrMapping/>
  </p:clrMapOvr>
  <p:transition advClick="0" advTm="30"/>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0CF404-2638-4C38-8582-032E53A567E0}" type="slidenum">
              <a:rPr lang="en-US"/>
              <a:pPr>
                <a:defRPr/>
              </a:pPr>
              <a:t>‹#›</a:t>
            </a:fld>
            <a:endParaRPr lang="en-US"/>
          </a:p>
        </p:txBody>
      </p:sp>
    </p:spTree>
    <p:extLst>
      <p:ext uri="{BB962C8B-B14F-4D97-AF65-F5344CB8AC3E}">
        <p14:creationId xmlns:p14="http://schemas.microsoft.com/office/powerpoint/2010/main" val="1229683996"/>
      </p:ext>
    </p:extLst>
  </p:cSld>
  <p:clrMapOvr>
    <a:masterClrMapping/>
  </p:clrMapOvr>
  <p:transition advClick="0" advTm="30"/>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94CC14-1263-47E0-AE22-F8670A184A0D}" type="slidenum">
              <a:rPr lang="en-US"/>
              <a:pPr>
                <a:defRPr/>
              </a:pPr>
              <a:t>‹#›</a:t>
            </a:fld>
            <a:endParaRPr lang="en-US"/>
          </a:p>
        </p:txBody>
      </p:sp>
    </p:spTree>
    <p:extLst>
      <p:ext uri="{BB962C8B-B14F-4D97-AF65-F5344CB8AC3E}">
        <p14:creationId xmlns:p14="http://schemas.microsoft.com/office/powerpoint/2010/main" val="2924248487"/>
      </p:ext>
    </p:extLst>
  </p:cSld>
  <p:clrMapOvr>
    <a:masterClrMapping/>
  </p:clrMapOvr>
  <p:transition advClick="0" advTm="30"/>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638C4C-7C9E-494A-88AB-CB489F58A990}" type="slidenum">
              <a:rPr lang="en-US"/>
              <a:pPr>
                <a:defRPr/>
              </a:pPr>
              <a:t>‹#›</a:t>
            </a:fld>
            <a:endParaRPr lang="en-US"/>
          </a:p>
        </p:txBody>
      </p:sp>
    </p:spTree>
    <p:extLst>
      <p:ext uri="{BB962C8B-B14F-4D97-AF65-F5344CB8AC3E}">
        <p14:creationId xmlns:p14="http://schemas.microsoft.com/office/powerpoint/2010/main" val="2729713797"/>
      </p:ext>
    </p:extLst>
  </p:cSld>
  <p:clrMapOvr>
    <a:masterClrMapping/>
  </p:clrMapOvr>
  <p:transition advClick="0" advTm="30"/>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FF15D7-D547-48CE-ACAC-1E8F40607E5C}" type="slidenum">
              <a:rPr lang="en-US"/>
              <a:pPr>
                <a:defRPr/>
              </a:pPr>
              <a:t>‹#›</a:t>
            </a:fld>
            <a:endParaRPr lang="en-US"/>
          </a:p>
        </p:txBody>
      </p:sp>
    </p:spTree>
    <p:extLst>
      <p:ext uri="{BB962C8B-B14F-4D97-AF65-F5344CB8AC3E}">
        <p14:creationId xmlns:p14="http://schemas.microsoft.com/office/powerpoint/2010/main" val="3193637456"/>
      </p:ext>
    </p:extLst>
  </p:cSld>
  <p:clrMapOvr>
    <a:masterClrMapping/>
  </p:clrMapOvr>
  <p:transition advClick="0" advTm="30"/>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AE0103-8BB0-48BD-BA1C-2FD585A08ADE}" type="slidenum">
              <a:rPr lang="en-US"/>
              <a:pPr>
                <a:defRPr/>
              </a:pPr>
              <a:t>‹#›</a:t>
            </a:fld>
            <a:endParaRPr lang="en-US"/>
          </a:p>
        </p:txBody>
      </p:sp>
    </p:spTree>
    <p:extLst>
      <p:ext uri="{BB962C8B-B14F-4D97-AF65-F5344CB8AC3E}">
        <p14:creationId xmlns:p14="http://schemas.microsoft.com/office/powerpoint/2010/main" val="2072248190"/>
      </p:ext>
    </p:extLst>
  </p:cSld>
  <p:clrMapOvr>
    <a:masterClrMapping/>
  </p:clrMapOvr>
  <p:transition advClick="0" advTm="3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2BF81-7DF2-4D0B-AF84-F7D0635D75C2}" type="slidenum">
              <a:rPr lang="en-US"/>
              <a:pPr>
                <a:defRPr/>
              </a:pPr>
              <a:t>‹#›</a:t>
            </a:fld>
            <a:endParaRPr lang="en-US"/>
          </a:p>
        </p:txBody>
      </p:sp>
    </p:spTree>
    <p:extLst>
      <p:ext uri="{BB962C8B-B14F-4D97-AF65-F5344CB8AC3E}">
        <p14:creationId xmlns:p14="http://schemas.microsoft.com/office/powerpoint/2010/main" val="2107846619"/>
      </p:ext>
    </p:extLst>
  </p:cSld>
  <p:clrMapOvr>
    <a:masterClrMapping/>
  </p:clrMapOvr>
  <p:transition advClick="0" advTm="30"/>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2A6B4F-9306-4DF8-9812-C50FA06658D4}" type="slidenum">
              <a:rPr lang="en-US"/>
              <a:pPr>
                <a:defRPr/>
              </a:pPr>
              <a:t>‹#›</a:t>
            </a:fld>
            <a:endParaRPr lang="en-US"/>
          </a:p>
        </p:txBody>
      </p:sp>
    </p:spTree>
    <p:extLst>
      <p:ext uri="{BB962C8B-B14F-4D97-AF65-F5344CB8AC3E}">
        <p14:creationId xmlns:p14="http://schemas.microsoft.com/office/powerpoint/2010/main" val="861393398"/>
      </p:ext>
    </p:extLst>
  </p:cSld>
  <p:clrMapOvr>
    <a:masterClrMapping/>
  </p:clrMapOvr>
  <p:transition advClick="0" advTm="30"/>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0B6AECE-F762-405E-A9F9-80749D3B17FE}" type="slidenum">
              <a:rPr lang="en-US"/>
              <a:pPr>
                <a:defRPr/>
              </a:pPr>
              <a:t>‹#›</a:t>
            </a:fld>
            <a:endParaRPr lang="en-US"/>
          </a:p>
        </p:txBody>
      </p:sp>
    </p:spTree>
    <p:extLst>
      <p:ext uri="{BB962C8B-B14F-4D97-AF65-F5344CB8AC3E}">
        <p14:creationId xmlns:p14="http://schemas.microsoft.com/office/powerpoint/2010/main" val="298215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342900"/>
            <a:ext cx="8686800" cy="630936"/>
          </a:xfrm>
        </p:spPr>
        <p:txBody>
          <a:bodyPr/>
          <a:lstStyle/>
          <a:p>
            <a:r>
              <a:rPr lang="en-US" smtClean="0"/>
              <a:t>Click to edit Master title style</a:t>
            </a:r>
            <a:endParaRPr lang="en-US"/>
          </a:p>
        </p:txBody>
      </p:sp>
      <p:sp>
        <p:nvSpPr>
          <p:cNvPr id="3" name="Date Placeholder 1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20"/>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C2C182-9B84-485A-A0DA-4D2CA1BA2D9E}" type="slidenum">
              <a:rPr lang="en-US"/>
              <a:pPr>
                <a:defRPr/>
              </a:pPr>
              <a:t>‹#›</a:t>
            </a:fld>
            <a:endParaRPr lang="en-US"/>
          </a:p>
        </p:txBody>
      </p:sp>
    </p:spTree>
    <p:extLst>
      <p:ext uri="{BB962C8B-B14F-4D97-AF65-F5344CB8AC3E}">
        <p14:creationId xmlns:p14="http://schemas.microsoft.com/office/powerpoint/2010/main" val="3290456635"/>
      </p:ext>
    </p:extLst>
  </p:cSld>
  <p:clrMapOvr>
    <a:masterClrMapping/>
  </p:clrMapOvr>
  <p:transition advClick="0" advTm="30"/>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36BCFC-0261-44C7-B52D-A98F9B981B28}" type="slidenum">
              <a:rPr lang="en-US"/>
              <a:pPr>
                <a:defRPr/>
              </a:pPr>
              <a:t>‹#›</a:t>
            </a:fld>
            <a:endParaRPr lang="en-US"/>
          </a:p>
        </p:txBody>
      </p:sp>
    </p:spTree>
    <p:extLst>
      <p:ext uri="{BB962C8B-B14F-4D97-AF65-F5344CB8AC3E}">
        <p14:creationId xmlns:p14="http://schemas.microsoft.com/office/powerpoint/2010/main" val="31281342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E882164-64AF-4813-9BBB-7A12F931FA0E}" type="slidenum">
              <a:rPr lang="en-US"/>
              <a:pPr>
                <a:defRPr/>
              </a:pPr>
              <a:t>‹#›</a:t>
            </a:fld>
            <a:endParaRPr lang="en-US"/>
          </a:p>
        </p:txBody>
      </p:sp>
    </p:spTree>
    <p:extLst>
      <p:ext uri="{BB962C8B-B14F-4D97-AF65-F5344CB8AC3E}">
        <p14:creationId xmlns:p14="http://schemas.microsoft.com/office/powerpoint/2010/main" val="34354364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B709D22-BAB0-4F79-B0C6-3A5AD063986E}" type="slidenum">
              <a:rPr lang="en-US"/>
              <a:pPr>
                <a:defRPr/>
              </a:pPr>
              <a:t>‹#›</a:t>
            </a:fld>
            <a:endParaRPr lang="en-US"/>
          </a:p>
        </p:txBody>
      </p:sp>
    </p:spTree>
    <p:extLst>
      <p:ext uri="{BB962C8B-B14F-4D97-AF65-F5344CB8AC3E}">
        <p14:creationId xmlns:p14="http://schemas.microsoft.com/office/powerpoint/2010/main" val="30782451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4B6C1C5-E091-4325-A7FB-826ADBD54AF5}" type="slidenum">
              <a:rPr lang="en-US"/>
              <a:pPr>
                <a:defRPr/>
              </a:pPr>
              <a:t>‹#›</a:t>
            </a:fld>
            <a:endParaRPr lang="en-US"/>
          </a:p>
        </p:txBody>
      </p:sp>
    </p:spTree>
    <p:extLst>
      <p:ext uri="{BB962C8B-B14F-4D97-AF65-F5344CB8AC3E}">
        <p14:creationId xmlns:p14="http://schemas.microsoft.com/office/powerpoint/2010/main" val="16575596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8A115E5-8745-4216-9AE1-5F2F4097CAD5}" type="slidenum">
              <a:rPr lang="en-US"/>
              <a:pPr>
                <a:defRPr/>
              </a:pPr>
              <a:t>‹#›</a:t>
            </a:fld>
            <a:endParaRPr lang="en-US"/>
          </a:p>
        </p:txBody>
      </p:sp>
    </p:spTree>
    <p:extLst>
      <p:ext uri="{BB962C8B-B14F-4D97-AF65-F5344CB8AC3E}">
        <p14:creationId xmlns:p14="http://schemas.microsoft.com/office/powerpoint/2010/main" val="11620836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AEFACC6D-1749-434E-8C30-49D0F452E83C}" type="slidenum">
              <a:rPr lang="en-US"/>
              <a:pPr>
                <a:defRPr/>
              </a:pPr>
              <a:t>‹#›</a:t>
            </a:fld>
            <a:endParaRPr lang="en-US"/>
          </a:p>
        </p:txBody>
      </p:sp>
    </p:spTree>
    <p:extLst>
      <p:ext uri="{BB962C8B-B14F-4D97-AF65-F5344CB8AC3E}">
        <p14:creationId xmlns:p14="http://schemas.microsoft.com/office/powerpoint/2010/main" val="320713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9F7E4DD1-8957-4C47-96D5-397B652628A8}" type="slidenum">
              <a:rPr lang="en-US"/>
              <a:pPr>
                <a:defRPr/>
              </a:pPr>
              <a:t>‹#›</a:t>
            </a:fld>
            <a:endParaRPr lang="en-US"/>
          </a:p>
        </p:txBody>
      </p:sp>
    </p:spTree>
    <p:extLst>
      <p:ext uri="{BB962C8B-B14F-4D97-AF65-F5344CB8AC3E}">
        <p14:creationId xmlns:p14="http://schemas.microsoft.com/office/powerpoint/2010/main" val="3156362695"/>
      </p:ext>
    </p:extLst>
  </p:cSld>
  <p:clrMapOvr>
    <a:masterClrMapping/>
  </p:clrMapOvr>
  <p:transition advClick="0" advTm="3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4386838"/>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2" name="Title 11"/>
          <p:cNvSpPr>
            <a:spLocks noGrp="1"/>
          </p:cNvSpPr>
          <p:nvPr>
            <p:ph type="title"/>
          </p:nvPr>
        </p:nvSpPr>
        <p:spPr>
          <a:xfrm>
            <a:off x="457200" y="4114800"/>
            <a:ext cx="8458200" cy="390525"/>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1" y="457200"/>
            <a:ext cx="3008313" cy="360045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457200"/>
            <a:ext cx="5340350" cy="360045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28"/>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3D22FE8-919D-4210-8349-004CE500DAA7}" type="slidenum">
              <a:rPr lang="en-US"/>
              <a:pPr>
                <a:defRPr/>
              </a:pPr>
              <a:t>‹#›</a:t>
            </a:fld>
            <a:endParaRPr lang="en-US"/>
          </a:p>
        </p:txBody>
      </p:sp>
    </p:spTree>
    <p:extLst>
      <p:ext uri="{BB962C8B-B14F-4D97-AF65-F5344CB8AC3E}">
        <p14:creationId xmlns:p14="http://schemas.microsoft.com/office/powerpoint/2010/main" val="201368836"/>
      </p:ext>
    </p:extLst>
  </p:cSld>
  <p:clrMapOvr>
    <a:masterClrMapping/>
  </p:clrMapOvr>
  <p:transition advClick="0" advTm="3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462476"/>
            <a:ext cx="5029200" cy="27432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3745320"/>
            <a:ext cx="5867400" cy="391716"/>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4149913"/>
            <a:ext cx="5867400" cy="576263"/>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37923A2C-4489-410B-8E96-60BC557227D8}" type="slidenum">
              <a:rPr lang="en-US"/>
              <a:pPr>
                <a:defRPr/>
              </a:pPr>
              <a:t>‹#›</a:t>
            </a:fld>
            <a:endParaRPr lang="en-US"/>
          </a:p>
        </p:txBody>
      </p:sp>
    </p:spTree>
    <p:extLst>
      <p:ext uri="{BB962C8B-B14F-4D97-AF65-F5344CB8AC3E}">
        <p14:creationId xmlns:p14="http://schemas.microsoft.com/office/powerpoint/2010/main" val="1352046593"/>
      </p:ext>
    </p:extLst>
  </p:cSld>
  <p:clrMapOvr>
    <a:masterClrMapping/>
  </p:clrMapOvr>
  <p:transition advClick="0" advTm="3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F1A706-0217-4EA8-89EA-7E448F31558B}" type="slidenum">
              <a:rPr lang="en-US"/>
              <a:pPr>
                <a:defRPr/>
              </a:pPr>
              <a:t>‹#›</a:t>
            </a:fld>
            <a:endParaRPr lang="en-US"/>
          </a:p>
        </p:txBody>
      </p:sp>
    </p:spTree>
    <p:extLst>
      <p:ext uri="{BB962C8B-B14F-4D97-AF65-F5344CB8AC3E}">
        <p14:creationId xmlns:p14="http://schemas.microsoft.com/office/powerpoint/2010/main" val="2615838438"/>
      </p:ext>
    </p:extLst>
  </p:cSld>
  <p:clrMapOvr>
    <a:masterClrMapping/>
  </p:clrMapOvr>
  <p:transition advClick="0" advTm="3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theme" Target="../theme/theme4.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10" Type="http://schemas.openxmlformats.org/officeDocument/2006/relationships/theme" Target="../theme/theme5.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029" name="Text Placeholder 7"/>
          <p:cNvSpPr>
            <a:spLocks noGrp="1"/>
          </p:cNvSpPr>
          <p:nvPr>
            <p:ph type="body" idx="1"/>
          </p:nvPr>
        </p:nvSpPr>
        <p:spPr bwMode="auto">
          <a:xfrm>
            <a:off x="304800" y="1165622"/>
            <a:ext cx="86868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57150"/>
            <a:ext cx="2514600" cy="216694"/>
          </a:xfrm>
          <a:prstGeom prst="rect">
            <a:avLst/>
          </a:prstGeom>
        </p:spPr>
        <p:txBody>
          <a:bodyPr vert="horz"/>
          <a:lstStyle>
            <a:lvl1pPr algn="l" eaLnBrk="1" latinLnBrk="0" hangingPunct="1">
              <a:lnSpc>
                <a:spcPct val="100000"/>
              </a:lnSpc>
              <a:defRPr kumimoji="0" sz="1200" b="0">
                <a:solidFill>
                  <a:srgbClr val="000000"/>
                </a:solidFill>
                <a:latin typeface="+mn-lt"/>
                <a:cs typeface="+mn-cs"/>
              </a:defRPr>
            </a:lvl1pPr>
          </a:lstStyle>
          <a:p>
            <a:pPr>
              <a:defRPr/>
            </a:pPr>
            <a:endParaRPr lang="en-US"/>
          </a:p>
        </p:txBody>
      </p:sp>
      <p:sp>
        <p:nvSpPr>
          <p:cNvPr id="28" name="Footer Placeholder 27"/>
          <p:cNvSpPr>
            <a:spLocks noGrp="1"/>
          </p:cNvSpPr>
          <p:nvPr>
            <p:ph type="ftr" sz="quarter" idx="3"/>
          </p:nvPr>
        </p:nvSpPr>
        <p:spPr>
          <a:xfrm>
            <a:off x="3124200" y="57150"/>
            <a:ext cx="3352800" cy="216694"/>
          </a:xfrm>
          <a:prstGeom prst="rect">
            <a:avLst/>
          </a:prstGeom>
        </p:spPr>
        <p:txBody>
          <a:bodyPr vert="horz"/>
          <a:lstStyle>
            <a:lvl1pPr algn="r" eaLnBrk="1" latinLnBrk="0" hangingPunct="1">
              <a:lnSpc>
                <a:spcPct val="100000"/>
              </a:lnSpc>
              <a:defRPr kumimoji="0" sz="1200" b="0">
                <a:solidFill>
                  <a:srgbClr val="000000"/>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4857751"/>
            <a:ext cx="762000" cy="183356"/>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100000"/>
              </a:lnSpc>
              <a:defRPr sz="1200" b="0">
                <a:solidFill>
                  <a:srgbClr val="000000"/>
                </a:solidFill>
                <a:latin typeface="Franklin Gothic Book" panose="020B0503020102020204" pitchFamily="34" charset="0"/>
              </a:defRPr>
            </a:lvl1pPr>
          </a:lstStyle>
          <a:p>
            <a:pPr>
              <a:defRPr/>
            </a:pPr>
            <a:fld id="{3C8EA5F6-CC81-4EFB-BA8A-82E3AC88D2BB}" type="slidenum">
              <a:rPr lang="en-US"/>
              <a:pPr>
                <a:defRPr/>
              </a:pPr>
              <a:t>‹#›</a:t>
            </a:fld>
            <a:endParaRPr lang="en-US"/>
          </a:p>
        </p:txBody>
      </p:sp>
      <p:sp>
        <p:nvSpPr>
          <p:cNvPr id="10" name="Title Placeholder 9"/>
          <p:cNvSpPr>
            <a:spLocks noGrp="1"/>
          </p:cNvSpPr>
          <p:nvPr>
            <p:ph type="title"/>
          </p:nvPr>
        </p:nvSpPr>
        <p:spPr>
          <a:xfrm>
            <a:off x="304800" y="342900"/>
            <a:ext cx="8686800" cy="62865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2" name="Straight Connector 11"/>
          <p:cNvSpPr>
            <a:spLocks noChangeShapeType="1"/>
          </p:cNvSpPr>
          <p:nvPr/>
        </p:nvSpPr>
        <p:spPr bwMode="auto">
          <a:xfrm>
            <a:off x="514350" y="79349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4372" r:id="rId1"/>
    <p:sldLayoutId id="2147484373" r:id="rId2"/>
    <p:sldLayoutId id="2147484374" r:id="rId3"/>
    <p:sldLayoutId id="2147484375" r:id="rId4"/>
    <p:sldLayoutId id="2147484376" r:id="rId5"/>
    <p:sldLayoutId id="2147484377" r:id="rId6"/>
    <p:sldLayoutId id="2147484378" r:id="rId7"/>
    <p:sldLayoutId id="2147484379" r:id="rId8"/>
    <p:sldLayoutId id="2147484380" r:id="rId9"/>
    <p:sldLayoutId id="2147484381" r:id="rId10"/>
  </p:sldLayoutIdLst>
  <p:transition advClick="0" advTm="3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8" name="Freeform 7"/>
          <p:cNvSpPr>
            <a:spLocks/>
          </p:cNvSpPr>
          <p:nvPr/>
        </p:nvSpPr>
        <p:spPr bwMode="auto">
          <a:xfrm>
            <a:off x="4381500" y="-5953"/>
            <a:ext cx="4762500" cy="47863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052" name="Title Placeholder 8"/>
          <p:cNvSpPr>
            <a:spLocks noGrp="1"/>
          </p:cNvSpPr>
          <p:nvPr>
            <p:ph type="title"/>
          </p:nvPr>
        </p:nvSpPr>
        <p:spPr bwMode="auto">
          <a:xfrm>
            <a:off x="457200" y="52863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451373"/>
            <a:ext cx="8229600" cy="3292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lnSpc>
                <a:spcPct val="100000"/>
              </a:lnSpc>
              <a:defRPr kumimoji="0" sz="1200" b="0">
                <a:solidFill>
                  <a:srgbClr val="000000"/>
                </a:solidFill>
                <a:latin typeface="+mn-lt"/>
                <a:cs typeface="+mn-cs"/>
              </a:defRPr>
            </a:lvl1pPr>
          </a:lstStyle>
          <a:p>
            <a:pPr>
              <a:defRPr/>
            </a:pPr>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lnSpc>
                <a:spcPct val="100000"/>
              </a:lnSpc>
              <a:defRPr kumimoji="0" sz="1200" b="0">
                <a:solidFill>
                  <a:srgbClr val="000000"/>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wrap="square" lIns="0" tIns="0" rIns="0" bIns="0" numCol="1" anchor="b" anchorCtr="0" compatLnSpc="1">
            <a:prstTxWarp prst="textNoShape">
              <a:avLst/>
            </a:prstTxWarp>
          </a:bodyPr>
          <a:lstStyle>
            <a:lvl1pPr algn="r" eaLnBrk="1" hangingPunct="1">
              <a:lnSpc>
                <a:spcPct val="100000"/>
              </a:lnSpc>
              <a:defRPr sz="1200" b="0">
                <a:solidFill>
                  <a:srgbClr val="000000"/>
                </a:solidFill>
                <a:latin typeface="Constantia" panose="02030602050306030303" pitchFamily="18" charset="0"/>
              </a:defRPr>
            </a:lvl1pPr>
          </a:lstStyle>
          <a:p>
            <a:pPr>
              <a:defRPr/>
            </a:pPr>
            <a:fld id="{38E0BF58-F49C-4683-9AE4-CA1F99F6C392}" type="slidenum">
              <a:rPr lang="en-US"/>
              <a:pPr>
                <a:defRPr/>
              </a:pPr>
              <a:t>‹#›</a:t>
            </a:fld>
            <a:endParaRPr lang="en-US"/>
          </a:p>
        </p:txBody>
      </p:sp>
      <p:grpSp>
        <p:nvGrpSpPr>
          <p:cNvPr id="2057"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Lst>
  <p:transition advClick="0" advTm="3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3563541"/>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3076" name="Title Placeholder 8"/>
          <p:cNvSpPr>
            <a:spLocks noGrp="1"/>
          </p:cNvSpPr>
          <p:nvPr>
            <p:ph type="title"/>
          </p:nvPr>
        </p:nvSpPr>
        <p:spPr bwMode="auto">
          <a:xfrm>
            <a:off x="457200" y="205979"/>
            <a:ext cx="7467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3077" name="Text Placeholder 29"/>
          <p:cNvSpPr>
            <a:spLocks noGrp="1"/>
          </p:cNvSpPr>
          <p:nvPr>
            <p:ph type="body" idx="1"/>
          </p:nvPr>
        </p:nvSpPr>
        <p:spPr bwMode="auto">
          <a:xfrm>
            <a:off x="457200" y="1200151"/>
            <a:ext cx="7467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4816079"/>
            <a:ext cx="2133600" cy="273844"/>
          </a:xfrm>
          <a:prstGeom prst="rect">
            <a:avLst/>
          </a:prstGeom>
        </p:spPr>
        <p:txBody>
          <a:bodyPr vert="horz" bIns="0" anchor="b"/>
          <a:lstStyle>
            <a:lvl1pPr algn="l" eaLnBrk="1" latinLnBrk="0" hangingPunct="1">
              <a:lnSpc>
                <a:spcPct val="100000"/>
              </a:lnSpc>
              <a:defRPr kumimoji="0" sz="1000" b="0">
                <a:solidFill>
                  <a:srgbClr val="000000"/>
                </a:solidFill>
                <a:latin typeface="+mn-lt"/>
                <a:cs typeface="+mn-cs"/>
              </a:defRPr>
            </a:lvl1pPr>
          </a:lstStyle>
          <a:p>
            <a:pPr>
              <a:defRPr/>
            </a:pPr>
            <a:endParaRPr lang="en-US"/>
          </a:p>
        </p:txBody>
      </p:sp>
      <p:sp>
        <p:nvSpPr>
          <p:cNvPr id="22" name="Footer Placeholder 21"/>
          <p:cNvSpPr>
            <a:spLocks noGrp="1"/>
          </p:cNvSpPr>
          <p:nvPr>
            <p:ph type="ftr" sz="quarter" idx="3"/>
          </p:nvPr>
        </p:nvSpPr>
        <p:spPr>
          <a:xfrm>
            <a:off x="3124200" y="4816079"/>
            <a:ext cx="2895600" cy="273844"/>
          </a:xfrm>
          <a:prstGeom prst="rect">
            <a:avLst/>
          </a:prstGeom>
        </p:spPr>
        <p:txBody>
          <a:bodyPr vert="horz" lIns="0" rIns="0" bIns="0" anchor="b"/>
          <a:lstStyle>
            <a:lvl1pPr algn="ctr" eaLnBrk="1" latinLnBrk="0" hangingPunct="1">
              <a:lnSpc>
                <a:spcPct val="100000"/>
              </a:lnSpc>
              <a:defRPr kumimoji="0" sz="1000" b="0">
                <a:solidFill>
                  <a:srgbClr val="000000"/>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4816079"/>
            <a:ext cx="762000" cy="273844"/>
          </a:xfrm>
          <a:prstGeom prst="rect">
            <a:avLst/>
          </a:prstGeom>
        </p:spPr>
        <p:txBody>
          <a:bodyPr vert="horz" wrap="square" lIns="0" tIns="0" rIns="0" bIns="0" numCol="1" anchor="b" anchorCtr="0" compatLnSpc="1">
            <a:prstTxWarp prst="textNoShape">
              <a:avLst/>
            </a:prstTxWarp>
          </a:bodyPr>
          <a:lstStyle>
            <a:lvl1pPr algn="r" eaLnBrk="1" hangingPunct="1">
              <a:lnSpc>
                <a:spcPct val="100000"/>
              </a:lnSpc>
              <a:defRPr sz="1000" b="0">
                <a:solidFill>
                  <a:srgbClr val="000000"/>
                </a:solidFill>
                <a:latin typeface="Arial" panose="020B0604020202020204" pitchFamily="34" charset="0"/>
              </a:defRPr>
            </a:lvl1pPr>
          </a:lstStyle>
          <a:p>
            <a:pPr>
              <a:defRPr/>
            </a:pPr>
            <a:fld id="{DCB60421-1A94-454A-889D-3B0696E37B0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392" r:id="rId1"/>
    <p:sldLayoutId id="2147484393" r:id="rId2"/>
    <p:sldLayoutId id="2147484394" r:id="rId3"/>
    <p:sldLayoutId id="2147484395" r:id="rId4"/>
    <p:sldLayoutId id="2147484396" r:id="rId5"/>
    <p:sldLayoutId id="2147484397" r:id="rId6"/>
    <p:sldLayoutId id="2147484398" r:id="rId7"/>
    <p:sldLayoutId id="2147484399" r:id="rId8"/>
    <p:sldLayoutId id="2147484400" r:id="rId9"/>
    <p:sldLayoutId id="2147484401" r:id="rId10"/>
  </p:sldLayoutIdLst>
  <p:transition advClick="0" advTm="30"/>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90" name="Rectangle 189"/>
          <p:cNvSpPr/>
          <p:nvPr/>
        </p:nvSpPr>
        <p:spPr>
          <a:xfrm>
            <a:off x="149226" y="102394"/>
            <a:ext cx="8869363" cy="4938713"/>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4100"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33925"/>
            <a:ext cx="2133600" cy="273844"/>
          </a:xfrm>
          <a:prstGeom prst="rect">
            <a:avLst/>
          </a:prstGeom>
        </p:spPr>
        <p:txBody>
          <a:bodyPr vert="horz" lIns="91440" tIns="45720" rIns="91440" bIns="45720" rtlCol="0" anchor="ctr"/>
          <a:lstStyle>
            <a:lvl1pPr algn="l" eaLnBrk="1" hangingPunct="1">
              <a:lnSpc>
                <a:spcPct val="100000"/>
              </a:lnSpc>
              <a:defRPr sz="1200" b="0">
                <a:solidFill>
                  <a:srgbClr val="000000"/>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2830514" y="4733925"/>
            <a:ext cx="3482975" cy="273844"/>
          </a:xfrm>
          <a:prstGeom prst="rect">
            <a:avLst/>
          </a:prstGeom>
        </p:spPr>
        <p:txBody>
          <a:bodyPr vert="horz" lIns="91440" tIns="45720" rIns="91440" bIns="45720" rtlCol="0" anchor="ctr"/>
          <a:lstStyle>
            <a:lvl1pPr algn="ctr" eaLnBrk="1" hangingPunct="1">
              <a:lnSpc>
                <a:spcPct val="100000"/>
              </a:lnSpc>
              <a:defRPr sz="1200" b="0">
                <a:solidFill>
                  <a:srgbClr val="000000"/>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33925"/>
            <a:ext cx="2133600" cy="273844"/>
          </a:xfrm>
          <a:prstGeom prst="rect">
            <a:avLst/>
          </a:prstGeom>
        </p:spPr>
        <p:txBody>
          <a:bodyPr vert="horz" wrap="square" lIns="91440" tIns="45720" rIns="91440" bIns="45720" numCol="1" anchor="ctr" anchorCtr="0" compatLnSpc="1">
            <a:prstTxWarp prst="textNoShape">
              <a:avLst/>
            </a:prstTxWarp>
          </a:bodyPr>
          <a:lstStyle>
            <a:lvl1pPr algn="r" eaLnBrk="1" hangingPunct="1">
              <a:lnSpc>
                <a:spcPct val="100000"/>
              </a:lnSpc>
              <a:defRPr sz="1200" b="0">
                <a:solidFill>
                  <a:srgbClr val="000000"/>
                </a:solidFill>
                <a:latin typeface="Tw Cen MT" panose="020B0602020104020603" pitchFamily="34" charset="0"/>
              </a:defRPr>
            </a:lvl1pPr>
          </a:lstStyle>
          <a:p>
            <a:pPr>
              <a:defRPr/>
            </a:pPr>
            <a:fld id="{3D36E253-DB18-4687-9111-9F3D99CF190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Lst>
  <p:transition advClick="0" advTm="30"/>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panose="020B0604020202020204" pitchFamily="34"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panose="020B0604020202020204" pitchFamily="34"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panose="020B0604020202020204" pitchFamily="34"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a:defRPr/>
            </a:pPr>
            <a:fld id="{81503B46-9EA8-412E-9E11-21D1A76D49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56" r:id="rId1"/>
    <p:sldLayoutId id="2147484357" r:id="rId2"/>
    <p:sldLayoutId id="2147484358" r:id="rId3"/>
    <p:sldLayoutId id="2147484359" r:id="rId4"/>
    <p:sldLayoutId id="2147484360" r:id="rId5"/>
    <p:sldLayoutId id="2147484361" r:id="rId6"/>
    <p:sldLayoutId id="2147484362" r:id="rId7"/>
    <p:sldLayoutId id="2147484363" r:id="rId8"/>
    <p:sldLayoutId id="2147484364" r:id="rId9"/>
  </p:sldLayoutIdLst>
  <p:transition advClick="0" advTm="30"/>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a:defRPr/>
            </a:pPr>
            <a:fld id="{0363BCF7-B196-4513-AC8D-3A0C7964A0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Lst>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Rectangle 2"/>
          <p:cNvSpPr/>
          <p:nvPr/>
        </p:nvSpPr>
        <p:spPr>
          <a:xfrm>
            <a:off x="304800" y="1428750"/>
            <a:ext cx="339067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 Dâng Lễ</a:t>
            </a:r>
            <a:endParaRPr lang="en-US" sz="54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88936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10800" y="24750"/>
            <a:ext cx="9133200" cy="5118750"/>
          </a:xfrm>
        </p:spPr>
        <p:txBody>
          <a:bodyPr/>
          <a:lstStyle/>
          <a:p>
            <a:pPr algn="just">
              <a:lnSpc>
                <a:spcPct val="140000"/>
              </a:lnSpc>
            </a:pPr>
            <a:r>
              <a:rPr lang="vi-VN" sz="5400" b="1">
                <a:solidFill>
                  <a:schemeClr val="bg1"/>
                </a:solidFill>
                <a:latin typeface="Times New Roman" pitchFamily="18" charset="0"/>
                <a:cs typeface="Times New Roman" pitchFamily="18" charset="0"/>
              </a:rPr>
              <a:t>Lòng thành con kính dâng lễ vật cậy trông mến tin. Chờ đợi ơn giáng sinh, Chúa Trời xuống ở cùng con.</a:t>
            </a:r>
          </a:p>
        </p:txBody>
      </p:sp>
    </p:spTree>
    <p:extLst>
      <p:ext uri="{BB962C8B-B14F-4D97-AF65-F5344CB8AC3E}">
        <p14:creationId xmlns:p14="http://schemas.microsoft.com/office/powerpoint/2010/main" val="3959525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3600" b="1" u="sng" smtClean="0">
                <a:solidFill>
                  <a:srgbClr val="FFFF00"/>
                </a:solidFill>
                <a:latin typeface="Times New Roman" pitchFamily="18" charset="0"/>
                <a:cs typeface="Times New Roman" pitchFamily="18" charset="0"/>
              </a:rPr>
              <a:t>Ca dâng lễ</a:t>
            </a:r>
            <a:r>
              <a:rPr lang="en-US" sz="3600" b="1" smtClean="0">
                <a:solidFill>
                  <a:srgbClr val="FFFF00"/>
                </a:solidFill>
                <a:latin typeface="Times New Roman" pitchFamily="18" charset="0"/>
                <a:cs typeface="Times New Roman" pitchFamily="18" charset="0"/>
              </a:rPr>
              <a:t>:</a:t>
            </a:r>
            <a:r>
              <a:rPr lang="en-US" sz="3600" b="1" smtClean="0">
                <a:solidFill>
                  <a:schemeClr val="bg1"/>
                </a:solidFill>
                <a:latin typeface="Times New Roman" pitchFamily="18" charset="0"/>
                <a:cs typeface="Times New Roman" pitchFamily="18" charset="0"/>
              </a:rPr>
              <a:t>        </a:t>
            </a:r>
            <a:r>
              <a:rPr lang="en-US" sz="3600" b="1" smtClean="0">
                <a:solidFill>
                  <a:srgbClr val="FFFF00"/>
                </a:solidFill>
                <a:latin typeface="Times New Roman" pitchFamily="18" charset="0"/>
                <a:cs typeface="Times New Roman" pitchFamily="18" charset="0"/>
              </a:rPr>
              <a:t> Lễ Dâng Trông Đợi</a:t>
            </a:r>
          </a:p>
          <a:p>
            <a:pPr algn="just">
              <a:lnSpc>
                <a:spcPct val="140000"/>
              </a:lnSpc>
            </a:pPr>
            <a:r>
              <a:rPr lang="en-US" sz="4800" b="1" u="sng" smtClean="0">
                <a:solidFill>
                  <a:srgbClr val="FFFF00"/>
                </a:solidFill>
                <a:latin typeface="Times New Roman" pitchFamily="18" charset="0"/>
                <a:cs typeface="Times New Roman" pitchFamily="18" charset="0"/>
              </a:rPr>
              <a:t>Tk1</a:t>
            </a:r>
            <a:r>
              <a:rPr lang="en-US" sz="4800" b="1" smtClean="0">
                <a:solidFill>
                  <a:srgbClr val="FFFF00"/>
                </a:solidFill>
                <a:latin typeface="Times New Roman" pitchFamily="18" charset="0"/>
                <a:cs typeface="Times New Roman" pitchFamily="18" charset="0"/>
              </a:rPr>
              <a:t>:</a:t>
            </a:r>
            <a:r>
              <a:rPr lang="en-US" sz="4800" b="1" smtClean="0">
                <a:solidFill>
                  <a:schemeClr val="bg1"/>
                </a:solidFill>
                <a:latin typeface="Times New Roman" pitchFamily="18" charset="0"/>
                <a:cs typeface="Times New Roman" pitchFamily="18" charset="0"/>
              </a:rPr>
              <a:t> </a:t>
            </a:r>
            <a:r>
              <a:rPr lang="vi-VN" sz="5400" b="1">
                <a:solidFill>
                  <a:schemeClr val="bg1"/>
                </a:solidFill>
                <a:latin typeface="Times New Roman" pitchFamily="18" charset="0"/>
                <a:cs typeface="Times New Roman" pitchFamily="18" charset="0"/>
              </a:rPr>
              <a:t>Với tháng ngày trông đợi con dâng lên lễ mọn này, là thành tâm ăn năn thống hối,</a:t>
            </a:r>
            <a:endParaRPr lang="en-US" sz="5400" b="1"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26139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1800" y="0"/>
            <a:ext cx="9142200" cy="5143500"/>
          </a:xfrm>
        </p:spPr>
        <p:txBody>
          <a:bodyPr/>
          <a:lstStyle/>
          <a:p>
            <a:pPr algn="just">
              <a:lnSpc>
                <a:spcPct val="140000"/>
              </a:lnSpc>
            </a:pPr>
            <a:r>
              <a:rPr lang="vi-VN" sz="5400" b="1">
                <a:solidFill>
                  <a:schemeClr val="bg1"/>
                </a:solidFill>
                <a:latin typeface="Times New Roman" pitchFamily="18" charset="0"/>
                <a:cs typeface="Times New Roman" pitchFamily="18" charset="0"/>
              </a:rPr>
              <a:t>Chúa ơi Chúa ơi giúp con đổi thay. Hướng trông về ngày mai, con dâng lên bánh rượu đây, </a:t>
            </a:r>
            <a:endParaRPr lang="en-US" sz="5400" b="1"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88405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18800" cy="5143500"/>
          </a:xfrm>
        </p:spPr>
        <p:txBody>
          <a:bodyPr/>
          <a:lstStyle/>
          <a:p>
            <a:pPr algn="just">
              <a:lnSpc>
                <a:spcPct val="140000"/>
              </a:lnSpc>
            </a:pPr>
            <a:r>
              <a:rPr lang="vi-VN" sz="6400" b="1">
                <a:solidFill>
                  <a:schemeClr val="bg1"/>
                </a:solidFill>
                <a:latin typeface="Times New Roman" pitchFamily="18" charset="0"/>
                <a:cs typeface="Times New Roman" pitchFamily="18" charset="0"/>
              </a:rPr>
              <a:t>tựa dòng lệ thao thức vơi đầy. Chúa ơi Chúa ơi con mong Ngài từng giây.</a:t>
            </a:r>
            <a:endParaRPr lang="en-US" sz="64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686143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5400" b="1" u="sng" smtClean="0">
                <a:solidFill>
                  <a:srgbClr val="FFFF00"/>
                </a:solidFill>
                <a:latin typeface="Times New Roman" pitchFamily="18" charset="0"/>
                <a:cs typeface="Times New Roman" pitchFamily="18" charset="0"/>
              </a:rPr>
              <a:t>Đk</a:t>
            </a:r>
            <a:r>
              <a:rPr lang="en-US" sz="5400" b="1" smtClean="0">
                <a:solidFill>
                  <a:srgbClr val="FFFF00"/>
                </a:solidFill>
                <a:latin typeface="Times New Roman" pitchFamily="18" charset="0"/>
                <a:cs typeface="Times New Roman" pitchFamily="18" charset="0"/>
              </a:rPr>
              <a:t>:</a:t>
            </a:r>
            <a:r>
              <a:rPr lang="en-US" sz="5400" b="1" smtClean="0">
                <a:solidFill>
                  <a:schemeClr val="bg1"/>
                </a:solidFill>
                <a:latin typeface="Times New Roman" pitchFamily="18" charset="0"/>
                <a:cs typeface="Times New Roman" pitchFamily="18" charset="0"/>
              </a:rPr>
              <a:t> </a:t>
            </a:r>
            <a:r>
              <a:rPr lang="vi-VN" sz="5400" b="1">
                <a:solidFill>
                  <a:schemeClr val="bg1"/>
                </a:solidFill>
                <a:latin typeface="Times New Roman" pitchFamily="18" charset="0"/>
                <a:cs typeface="Times New Roman" pitchFamily="18" charset="0"/>
              </a:rPr>
              <a:t>Lòng thành con kính dâng lễ vật cậy trông mến tin. Chờ đợi ơn giáng sinh, Chúa Trời cứu chuộc tội khiên.</a:t>
            </a:r>
            <a:endParaRPr lang="en-US" sz="5400" b="1"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96967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10800" y="24750"/>
            <a:ext cx="9133200" cy="5118750"/>
          </a:xfrm>
        </p:spPr>
        <p:txBody>
          <a:bodyPr/>
          <a:lstStyle/>
          <a:p>
            <a:pPr algn="just">
              <a:lnSpc>
                <a:spcPct val="140000"/>
              </a:lnSpc>
            </a:pPr>
            <a:r>
              <a:rPr lang="vi-VN" sz="5400" b="1">
                <a:solidFill>
                  <a:schemeClr val="bg1"/>
                </a:solidFill>
                <a:latin typeface="Times New Roman" pitchFamily="18" charset="0"/>
                <a:cs typeface="Times New Roman" pitchFamily="18" charset="0"/>
              </a:rPr>
              <a:t>Lòng thành con kính dâng lễ vật cậy trông mến tin. Chờ đợi ơn giáng sinh, Chúa Trời xuống ở cùng con.</a:t>
            </a:r>
          </a:p>
        </p:txBody>
      </p:sp>
    </p:spTree>
    <p:extLst>
      <p:ext uri="{BB962C8B-B14F-4D97-AF65-F5344CB8AC3E}">
        <p14:creationId xmlns:p14="http://schemas.microsoft.com/office/powerpoint/2010/main" val="892903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400" b="1" u="sng" smtClean="0">
                <a:solidFill>
                  <a:srgbClr val="FFFF00"/>
                </a:solidFill>
                <a:latin typeface="Times New Roman" pitchFamily="18" charset="0"/>
                <a:cs typeface="Times New Roman" pitchFamily="18" charset="0"/>
              </a:rPr>
              <a:t>Tk2</a:t>
            </a:r>
            <a:r>
              <a:rPr lang="en-US" sz="4400" b="1" smtClean="0">
                <a:solidFill>
                  <a:srgbClr val="FFFF00"/>
                </a:solidFill>
                <a:latin typeface="Times New Roman" pitchFamily="18" charset="0"/>
                <a:cs typeface="Times New Roman" pitchFamily="18" charset="0"/>
              </a:rPr>
              <a:t>: </a:t>
            </a:r>
            <a:r>
              <a:rPr lang="vi-VN" sz="4400" b="1">
                <a:solidFill>
                  <a:schemeClr val="bg1"/>
                </a:solidFill>
                <a:latin typeface="Times New Roman" pitchFamily="18" charset="0"/>
                <a:cs typeface="Times New Roman" pitchFamily="18" charset="0"/>
              </a:rPr>
              <a:t>Dám trông Ngài thương tình, tâm tư nô nức bồn chồn, ngọn đèn khuya không quên thắp sáng, Chúa ơi Chúa ơi con sẵn sàng luôn. Với trót niềm thủy chung,</a:t>
            </a:r>
            <a:endParaRPr lang="en-US" sz="4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13187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vi-VN" sz="6000" b="1">
                <a:solidFill>
                  <a:schemeClr val="bg1"/>
                </a:solidFill>
                <a:latin typeface="Times New Roman" pitchFamily="18" charset="0"/>
                <a:cs typeface="Times New Roman" pitchFamily="18" charset="0"/>
              </a:rPr>
              <a:t>con đây canh thức chờ mong, nguyện trọn vẹn của lễ tâm tình. Chúa ơi Chúa ơi xin ban ngày hồng ân.</a:t>
            </a:r>
          </a:p>
        </p:txBody>
      </p:sp>
    </p:spTree>
    <p:extLst>
      <p:ext uri="{BB962C8B-B14F-4D97-AF65-F5344CB8AC3E}">
        <p14:creationId xmlns:p14="http://schemas.microsoft.com/office/powerpoint/2010/main" val="2302593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5400" b="1" u="sng" smtClean="0">
                <a:solidFill>
                  <a:srgbClr val="FFFF00"/>
                </a:solidFill>
                <a:latin typeface="Times New Roman" pitchFamily="18" charset="0"/>
                <a:cs typeface="Times New Roman" pitchFamily="18" charset="0"/>
              </a:rPr>
              <a:t>Đk</a:t>
            </a:r>
            <a:r>
              <a:rPr lang="en-US" sz="5400" b="1" smtClean="0">
                <a:solidFill>
                  <a:srgbClr val="FFFF00"/>
                </a:solidFill>
                <a:latin typeface="Times New Roman" pitchFamily="18" charset="0"/>
                <a:cs typeface="Times New Roman" pitchFamily="18" charset="0"/>
              </a:rPr>
              <a:t>:</a:t>
            </a:r>
            <a:r>
              <a:rPr lang="en-US" sz="5400" b="1" smtClean="0">
                <a:solidFill>
                  <a:schemeClr val="bg1"/>
                </a:solidFill>
                <a:latin typeface="Times New Roman" pitchFamily="18" charset="0"/>
                <a:cs typeface="Times New Roman" pitchFamily="18" charset="0"/>
              </a:rPr>
              <a:t> </a:t>
            </a:r>
            <a:r>
              <a:rPr lang="vi-VN" sz="5400" b="1">
                <a:solidFill>
                  <a:schemeClr val="bg1"/>
                </a:solidFill>
                <a:latin typeface="Times New Roman" pitchFamily="18" charset="0"/>
                <a:cs typeface="Times New Roman" pitchFamily="18" charset="0"/>
              </a:rPr>
              <a:t>Lòng thành con kính dâng lễ vật cậy trông mến tin. Chờ đợi ơn giáng sinh, Chúa Trời cứu chuộc tội khiên.</a:t>
            </a:r>
            <a:endParaRPr lang="en-US" sz="5400" b="1"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82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5.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6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Hardcover</Template>
  <TotalTime>38925082</TotalTime>
  <Words>246</Words>
  <Application>Microsoft Office PowerPoint</Application>
  <PresentationFormat>On-screen Show (16:9)</PresentationFormat>
  <Paragraphs>17</Paragraphs>
  <Slides>10</Slides>
  <Notes>6</Notes>
  <HiddenSlides>0</HiddenSlides>
  <MMClips>0</MMClips>
  <ScaleCrop>false</ScaleCrop>
  <HeadingPairs>
    <vt:vector size="4" baseType="variant">
      <vt:variant>
        <vt:lpstr>Theme</vt:lpstr>
      </vt:variant>
      <vt:variant>
        <vt:i4>6</vt:i4>
      </vt:variant>
      <vt:variant>
        <vt:lpstr>Slide Titles</vt:lpstr>
      </vt:variant>
      <vt:variant>
        <vt:i4>10</vt:i4>
      </vt:variant>
    </vt:vector>
  </HeadingPairs>
  <TitlesOfParts>
    <vt:vector size="16" baseType="lpstr">
      <vt:lpstr>Trek</vt:lpstr>
      <vt:lpstr>Flow</vt:lpstr>
      <vt:lpstr>Technic</vt:lpstr>
      <vt:lpstr>Thatch</vt:lpstr>
      <vt:lpstr>14_Default Design</vt:lpstr>
      <vt:lpstr>36_Default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TuanHoang</dc:creator>
  <cp:lastModifiedBy>Hung Nam</cp:lastModifiedBy>
  <cp:revision>1542</cp:revision>
  <dcterms:created xsi:type="dcterms:W3CDTF">2013-07-30T12:23:13Z</dcterms:created>
  <dcterms:modified xsi:type="dcterms:W3CDTF">2021-11-25T10:43:13Z</dcterms:modified>
</cp:coreProperties>
</file>