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Override1.xml" ContentType="application/vnd.openxmlformats-officedocument.themeOverrid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Override2.xml" ContentType="application/vnd.openxmlformats-officedocument.themeOverride+xml"/>
  <Override PartName="/ppt/theme/themeOverride3.xml" ContentType="application/vnd.openxmlformats-officedocument.themeOverrid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4.xml" ContentType="application/vnd.openxmlformats-officedocument.theme+xml"/>
  <Override PartName="/ppt/theme/themeOverride4.xml" ContentType="application/vnd.openxmlformats-officedocument.themeOverrid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5.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96" r:id="rId2"/>
    <p:sldMasterId id="2147483708" r:id="rId3"/>
    <p:sldMasterId id="2147483720" r:id="rId4"/>
    <p:sldMasterId id="2147483833" r:id="rId5"/>
    <p:sldMasterId id="2147483894" r:id="rId6"/>
  </p:sldMasterIdLst>
  <p:notesMasterIdLst>
    <p:notesMasterId r:id="rId17"/>
  </p:notesMasterIdLst>
  <p:sldIdLst>
    <p:sldId id="8679" r:id="rId7"/>
    <p:sldId id="8422" r:id="rId8"/>
    <p:sldId id="8504" r:id="rId9"/>
    <p:sldId id="8505" r:id="rId10"/>
    <p:sldId id="8618" r:id="rId11"/>
    <p:sldId id="8619" r:id="rId12"/>
    <p:sldId id="8507" r:id="rId13"/>
    <p:sldId id="8527" r:id="rId14"/>
    <p:sldId id="8583" r:id="rId15"/>
    <p:sldId id="8584" r:id="rId16"/>
  </p:sldIdLst>
  <p:sldSz cx="9144000" cy="5143500" type="screen16x9"/>
  <p:notesSz cx="6858000" cy="9144000"/>
  <p:defaultTextStyle>
    <a:defPPr>
      <a:defRPr lang="en-US"/>
    </a:defPPr>
    <a:lvl1pPr algn="l" rtl="0" eaLnBrk="0" fontAlgn="base" hangingPunct="0">
      <a:spcBef>
        <a:spcPct val="0"/>
      </a:spcBef>
      <a:spcAft>
        <a:spcPct val="0"/>
      </a:spcAft>
      <a:defRPr sz="7400" b="1" kern="1200">
        <a:solidFill>
          <a:schemeClr val="tx2"/>
        </a:solidFill>
        <a:latin typeface="Tahoma" panose="020B0604030504040204" pitchFamily="34" charset="0"/>
        <a:ea typeface="+mn-ea"/>
        <a:cs typeface="Arial" panose="020B0604020202020204" pitchFamily="34" charset="0"/>
      </a:defRPr>
    </a:lvl1pPr>
    <a:lvl2pPr marL="457200" algn="l" rtl="0" eaLnBrk="0" fontAlgn="base" hangingPunct="0">
      <a:spcBef>
        <a:spcPct val="0"/>
      </a:spcBef>
      <a:spcAft>
        <a:spcPct val="0"/>
      </a:spcAft>
      <a:defRPr sz="7400" b="1" kern="1200">
        <a:solidFill>
          <a:schemeClr val="tx2"/>
        </a:solidFill>
        <a:latin typeface="Tahoma" panose="020B0604030504040204" pitchFamily="34" charset="0"/>
        <a:ea typeface="+mn-ea"/>
        <a:cs typeface="Arial" panose="020B0604020202020204" pitchFamily="34" charset="0"/>
      </a:defRPr>
    </a:lvl2pPr>
    <a:lvl3pPr marL="914400" algn="l" rtl="0" eaLnBrk="0" fontAlgn="base" hangingPunct="0">
      <a:spcBef>
        <a:spcPct val="0"/>
      </a:spcBef>
      <a:spcAft>
        <a:spcPct val="0"/>
      </a:spcAft>
      <a:defRPr sz="7400" b="1" kern="1200">
        <a:solidFill>
          <a:schemeClr val="tx2"/>
        </a:solidFill>
        <a:latin typeface="Tahoma" panose="020B0604030504040204" pitchFamily="34" charset="0"/>
        <a:ea typeface="+mn-ea"/>
        <a:cs typeface="Arial" panose="020B0604020202020204" pitchFamily="34" charset="0"/>
      </a:defRPr>
    </a:lvl3pPr>
    <a:lvl4pPr marL="1371600" algn="l" rtl="0" eaLnBrk="0" fontAlgn="base" hangingPunct="0">
      <a:spcBef>
        <a:spcPct val="0"/>
      </a:spcBef>
      <a:spcAft>
        <a:spcPct val="0"/>
      </a:spcAft>
      <a:defRPr sz="7400" b="1" kern="1200">
        <a:solidFill>
          <a:schemeClr val="tx2"/>
        </a:solidFill>
        <a:latin typeface="Tahoma" panose="020B0604030504040204" pitchFamily="34" charset="0"/>
        <a:ea typeface="+mn-ea"/>
        <a:cs typeface="Arial" panose="020B0604020202020204" pitchFamily="34" charset="0"/>
      </a:defRPr>
    </a:lvl4pPr>
    <a:lvl5pPr marL="1828800" algn="l" rtl="0" eaLnBrk="0" fontAlgn="base" hangingPunct="0">
      <a:spcBef>
        <a:spcPct val="0"/>
      </a:spcBef>
      <a:spcAft>
        <a:spcPct val="0"/>
      </a:spcAft>
      <a:defRPr sz="7400" b="1" kern="1200">
        <a:solidFill>
          <a:schemeClr val="tx2"/>
        </a:solidFill>
        <a:latin typeface="Tahoma" panose="020B0604030504040204" pitchFamily="34" charset="0"/>
        <a:ea typeface="+mn-ea"/>
        <a:cs typeface="Arial" panose="020B0604020202020204" pitchFamily="34" charset="0"/>
      </a:defRPr>
    </a:lvl5pPr>
    <a:lvl6pPr marL="2286000" algn="l" defTabSz="914400" rtl="0" eaLnBrk="1" latinLnBrk="0" hangingPunct="1">
      <a:defRPr sz="7400" b="1" kern="1200">
        <a:solidFill>
          <a:schemeClr val="tx2"/>
        </a:solidFill>
        <a:latin typeface="Tahoma" panose="020B0604030504040204" pitchFamily="34" charset="0"/>
        <a:ea typeface="+mn-ea"/>
        <a:cs typeface="Arial" panose="020B0604020202020204" pitchFamily="34" charset="0"/>
      </a:defRPr>
    </a:lvl6pPr>
    <a:lvl7pPr marL="2743200" algn="l" defTabSz="914400" rtl="0" eaLnBrk="1" latinLnBrk="0" hangingPunct="1">
      <a:defRPr sz="7400" b="1" kern="1200">
        <a:solidFill>
          <a:schemeClr val="tx2"/>
        </a:solidFill>
        <a:latin typeface="Tahoma" panose="020B0604030504040204" pitchFamily="34" charset="0"/>
        <a:ea typeface="+mn-ea"/>
        <a:cs typeface="Arial" panose="020B0604020202020204" pitchFamily="34" charset="0"/>
      </a:defRPr>
    </a:lvl7pPr>
    <a:lvl8pPr marL="3200400" algn="l" defTabSz="914400" rtl="0" eaLnBrk="1" latinLnBrk="0" hangingPunct="1">
      <a:defRPr sz="7400" b="1" kern="1200">
        <a:solidFill>
          <a:schemeClr val="tx2"/>
        </a:solidFill>
        <a:latin typeface="Tahoma" panose="020B0604030504040204" pitchFamily="34" charset="0"/>
        <a:ea typeface="+mn-ea"/>
        <a:cs typeface="Arial" panose="020B0604020202020204" pitchFamily="34" charset="0"/>
      </a:defRPr>
    </a:lvl8pPr>
    <a:lvl9pPr marL="3657600" algn="l" defTabSz="914400" rtl="0" eaLnBrk="1" latinLnBrk="0" hangingPunct="1">
      <a:defRPr sz="7400" b="1" kern="1200">
        <a:solidFill>
          <a:schemeClr val="tx2"/>
        </a:solidFill>
        <a:latin typeface="Tahoma" panose="020B0604030504040204" pitchFamily="34" charset="0"/>
        <a:ea typeface="+mn-ea"/>
        <a:cs typeface="Arial" panose="020B0604020202020204" pitchFamily="34"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006600"/>
    <a:srgbClr val="FF66CC"/>
    <a:srgbClr val="CC99FF"/>
    <a:srgbClr val="CCECFF"/>
    <a:srgbClr val="CCFFFF"/>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289" autoAdjust="0"/>
    <p:restoredTop sz="93716" autoAdjust="0"/>
  </p:normalViewPr>
  <p:slideViewPr>
    <p:cSldViewPr>
      <p:cViewPr>
        <p:scale>
          <a:sx n="132" d="100"/>
          <a:sy n="132" d="100"/>
        </p:scale>
        <p:origin x="-1014" y="-654"/>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6845F6DF-176D-44E4-8805-E38E7059AB7E}" type="datetimeFigureOut">
              <a:rPr lang="en-US"/>
              <a:pPr>
                <a:defRPr/>
              </a:pPr>
              <a:t>11/25/2021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a:defRPr/>
            </a:pPr>
            <a:fld id="{4948C3CB-3830-4556-BDE8-77C661528884}" type="slidenum">
              <a:rPr lang="en-US"/>
              <a:pPr>
                <a:defRPr/>
              </a:pPr>
              <a:t>‹#›</a:t>
            </a:fld>
            <a:endParaRPr lang="en-US"/>
          </a:p>
        </p:txBody>
      </p:sp>
    </p:spTree>
    <p:extLst>
      <p:ext uri="{BB962C8B-B14F-4D97-AF65-F5344CB8AC3E}">
        <p14:creationId xmlns:p14="http://schemas.microsoft.com/office/powerpoint/2010/main" val="40559157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948C3CB-3830-4556-BDE8-77C661528884}" type="slidenum">
              <a:rPr lang="en-US" smtClean="0">
                <a:solidFill>
                  <a:srgbClr val="44546A"/>
                </a:solidFill>
              </a:rPr>
              <a:pPr>
                <a:defRPr/>
              </a:pPr>
              <a:t>2</a:t>
            </a:fld>
            <a:endParaRPr lang="en-US">
              <a:solidFill>
                <a:srgbClr val="44546A"/>
              </a:solidFill>
            </a:endParaRPr>
          </a:p>
        </p:txBody>
      </p:sp>
    </p:spTree>
    <p:extLst>
      <p:ext uri="{BB962C8B-B14F-4D97-AF65-F5344CB8AC3E}">
        <p14:creationId xmlns:p14="http://schemas.microsoft.com/office/powerpoint/2010/main" val="26011626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948C3CB-3830-4556-BDE8-77C661528884}" type="slidenum">
              <a:rPr lang="en-US" smtClean="0">
                <a:solidFill>
                  <a:srgbClr val="44546A"/>
                </a:solidFill>
              </a:rPr>
              <a:pPr>
                <a:defRPr/>
              </a:pPr>
              <a:t>3</a:t>
            </a:fld>
            <a:endParaRPr lang="en-US">
              <a:solidFill>
                <a:srgbClr val="44546A"/>
              </a:solidFill>
            </a:endParaRPr>
          </a:p>
        </p:txBody>
      </p:sp>
    </p:spTree>
    <p:extLst>
      <p:ext uri="{BB962C8B-B14F-4D97-AF65-F5344CB8AC3E}">
        <p14:creationId xmlns:p14="http://schemas.microsoft.com/office/powerpoint/2010/main" val="19526715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948C3CB-3830-4556-BDE8-77C661528884}" type="slidenum">
              <a:rPr lang="en-US" smtClean="0">
                <a:solidFill>
                  <a:srgbClr val="44546A"/>
                </a:solidFill>
              </a:rPr>
              <a:pPr>
                <a:defRPr/>
              </a:pPr>
              <a:t>5</a:t>
            </a:fld>
            <a:endParaRPr lang="en-US">
              <a:solidFill>
                <a:srgbClr val="44546A"/>
              </a:solidFill>
            </a:endParaRPr>
          </a:p>
        </p:txBody>
      </p:sp>
    </p:spTree>
    <p:extLst>
      <p:ext uri="{BB962C8B-B14F-4D97-AF65-F5344CB8AC3E}">
        <p14:creationId xmlns:p14="http://schemas.microsoft.com/office/powerpoint/2010/main" val="11432170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948C3CB-3830-4556-BDE8-77C661528884}" type="slidenum">
              <a:rPr lang="en-US" smtClean="0">
                <a:solidFill>
                  <a:srgbClr val="44546A"/>
                </a:solidFill>
              </a:rPr>
              <a:pPr>
                <a:defRPr/>
              </a:pPr>
              <a:t>6</a:t>
            </a:fld>
            <a:endParaRPr lang="en-US">
              <a:solidFill>
                <a:srgbClr val="44546A"/>
              </a:solidFill>
            </a:endParaRPr>
          </a:p>
        </p:txBody>
      </p:sp>
    </p:spTree>
    <p:extLst>
      <p:ext uri="{BB962C8B-B14F-4D97-AF65-F5344CB8AC3E}">
        <p14:creationId xmlns:p14="http://schemas.microsoft.com/office/powerpoint/2010/main" val="835634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948C3CB-3830-4556-BDE8-77C661528884}" type="slidenum">
              <a:rPr lang="en-US" smtClean="0">
                <a:solidFill>
                  <a:srgbClr val="44546A"/>
                </a:solidFill>
              </a:rPr>
              <a:pPr>
                <a:defRPr/>
              </a:pPr>
              <a:t>9</a:t>
            </a:fld>
            <a:endParaRPr lang="en-US">
              <a:solidFill>
                <a:srgbClr val="44546A"/>
              </a:solidFill>
            </a:endParaRPr>
          </a:p>
        </p:txBody>
      </p:sp>
    </p:spTree>
    <p:extLst>
      <p:ext uri="{BB962C8B-B14F-4D97-AF65-F5344CB8AC3E}">
        <p14:creationId xmlns:p14="http://schemas.microsoft.com/office/powerpoint/2010/main" val="11432170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948C3CB-3830-4556-BDE8-77C661528884}" type="slidenum">
              <a:rPr lang="en-US" smtClean="0">
                <a:solidFill>
                  <a:srgbClr val="44546A"/>
                </a:solidFill>
              </a:rPr>
              <a:pPr>
                <a:defRPr/>
              </a:pPr>
              <a:t>10</a:t>
            </a:fld>
            <a:endParaRPr lang="en-US">
              <a:solidFill>
                <a:srgbClr val="44546A"/>
              </a:solidFill>
            </a:endParaRPr>
          </a:p>
        </p:txBody>
      </p:sp>
    </p:spTree>
    <p:extLst>
      <p:ext uri="{BB962C8B-B14F-4D97-AF65-F5344CB8AC3E}">
        <p14:creationId xmlns:p14="http://schemas.microsoft.com/office/powerpoint/2010/main" val="835634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2.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themeOverride" Target="../theme/themeOverride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514350" y="4012427"/>
            <a:ext cx="8629650" cy="1786"/>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fontAlgn="auto" hangingPunct="1">
              <a:spcBef>
                <a:spcPts val="0"/>
              </a:spcBef>
              <a:spcAft>
                <a:spcPts val="0"/>
              </a:spcAft>
              <a:defRPr/>
            </a:pPr>
            <a:endParaRPr lang="en-US" sz="1800" b="0">
              <a:solidFill>
                <a:schemeClr val="tx1"/>
              </a:solidFill>
              <a:latin typeface="+mn-lt"/>
              <a:cs typeface="+mn-cs"/>
            </a:endParaRPr>
          </a:p>
        </p:txBody>
      </p:sp>
      <p:sp>
        <p:nvSpPr>
          <p:cNvPr id="29" name="Title 28"/>
          <p:cNvSpPr>
            <a:spLocks noGrp="1"/>
          </p:cNvSpPr>
          <p:nvPr>
            <p:ph type="ctrTitle"/>
          </p:nvPr>
        </p:nvSpPr>
        <p:spPr>
          <a:xfrm>
            <a:off x="381000" y="3640059"/>
            <a:ext cx="8458200" cy="916781"/>
          </a:xfrm>
        </p:spPr>
        <p:txBody>
          <a:bodyPr anchor="t"/>
          <a:lstStyle/>
          <a:p>
            <a:r>
              <a:rPr lang="en-US" smtClean="0"/>
              <a:t>Click to edit Master title style</a:t>
            </a:r>
            <a:endParaRPr lang="en-US"/>
          </a:p>
        </p:txBody>
      </p:sp>
      <p:sp>
        <p:nvSpPr>
          <p:cNvPr id="9" name="Subtitle 8"/>
          <p:cNvSpPr>
            <a:spLocks noGrp="1"/>
          </p:cNvSpPr>
          <p:nvPr>
            <p:ph type="subTitle" idx="1"/>
          </p:nvPr>
        </p:nvSpPr>
        <p:spPr>
          <a:xfrm>
            <a:off x="381000" y="2914650"/>
            <a:ext cx="8458200" cy="6858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5" name="Date Placeholder 15"/>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6" name="Footer Placeholder 1"/>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7" name="Slide Number Placeholder 14"/>
          <p:cNvSpPr>
            <a:spLocks noGrp="1"/>
          </p:cNvSpPr>
          <p:nvPr>
            <p:ph type="sldNum" sz="quarter" idx="12"/>
          </p:nvPr>
        </p:nvSpPr>
        <p:spPr>
          <a:xfrm>
            <a:off x="8229601" y="4855369"/>
            <a:ext cx="758825" cy="185738"/>
          </a:xfrm>
        </p:spPr>
        <p:txBody>
          <a:bodyPr/>
          <a:lstStyle>
            <a:lvl1pPr>
              <a:defRPr/>
            </a:lvl1pPr>
          </a:lstStyle>
          <a:p>
            <a:pPr>
              <a:defRPr/>
            </a:pPr>
            <a:fld id="{B77B1E96-DE9C-45D7-8CA5-EACB389EE046}" type="slidenum">
              <a:rPr lang="en-US"/>
              <a:pPr>
                <a:defRPr/>
              </a:pPr>
              <a:t>‹#›</a:t>
            </a:fld>
            <a:endParaRPr lang="en-US"/>
          </a:p>
        </p:txBody>
      </p:sp>
    </p:spTree>
    <p:extLst>
      <p:ext uri="{BB962C8B-B14F-4D97-AF65-F5344CB8AC3E}">
        <p14:creationId xmlns:p14="http://schemas.microsoft.com/office/powerpoint/2010/main" val="342078572"/>
      </p:ext>
    </p:extLst>
  </p:cSld>
  <p:clrMapOvr>
    <a:masterClrMapping/>
  </p:clrMapOvr>
  <p:transition advClick="0" advTm="3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411957"/>
            <a:ext cx="18288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11957"/>
            <a:ext cx="62484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5" name="Footer Placeholder 4"/>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33745CD-422A-4F68-8489-FE23FBA724AB}" type="slidenum">
              <a:rPr lang="en-US"/>
              <a:pPr>
                <a:defRPr/>
              </a:pPr>
              <a:t>‹#›</a:t>
            </a:fld>
            <a:endParaRPr lang="en-US"/>
          </a:p>
        </p:txBody>
      </p:sp>
    </p:spTree>
    <p:extLst>
      <p:ext uri="{BB962C8B-B14F-4D97-AF65-F5344CB8AC3E}">
        <p14:creationId xmlns:p14="http://schemas.microsoft.com/office/powerpoint/2010/main" val="2501358596"/>
      </p:ext>
    </p:extLst>
  </p:cSld>
  <p:clrMapOvr>
    <a:masterClrMapping/>
  </p:clrMapOvr>
  <p:transition advClick="0" advTm="30"/>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028700"/>
            <a:ext cx="7851648" cy="13716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2421402"/>
            <a:ext cx="7854696" cy="131445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5" name="Footer Placeholder 18"/>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CB23AA19-C3AE-452A-82BE-7D0EB1A0A684}" type="slidenum">
              <a:rPr lang="en-US"/>
              <a:pPr>
                <a:defRPr/>
              </a:pPr>
              <a:t>‹#›</a:t>
            </a:fld>
            <a:endParaRPr lang="en-US"/>
          </a:p>
        </p:txBody>
      </p:sp>
    </p:spTree>
    <p:extLst>
      <p:ext uri="{BB962C8B-B14F-4D97-AF65-F5344CB8AC3E}">
        <p14:creationId xmlns:p14="http://schemas.microsoft.com/office/powerpoint/2010/main" val="2615937162"/>
      </p:ext>
    </p:extLst>
  </p:cSld>
  <p:clrMapOvr>
    <a:overrideClrMapping bg1="dk1" tx1="lt1" bg2="dk2" tx2="lt2" accent1="accent1" accent2="accent2" accent3="accent3" accent4="accent4" accent5="accent5" accent6="accent6" hlink="hlink" folHlink="folHlink"/>
  </p:clrMapOvr>
  <p:transition advClick="0" advTm="30"/>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987552"/>
            <a:ext cx="7772400" cy="1021842"/>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028498"/>
            <a:ext cx="7772400" cy="1132284"/>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5" name="Footer Placeholder 4"/>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4F6AB36-1A4B-4E2F-9C28-72BB0DE187BF}" type="slidenum">
              <a:rPr lang="en-US"/>
              <a:pPr>
                <a:defRPr/>
              </a:pPr>
              <a:t>‹#›</a:t>
            </a:fld>
            <a:endParaRPr lang="en-US"/>
          </a:p>
        </p:txBody>
      </p:sp>
    </p:spTree>
    <p:extLst>
      <p:ext uri="{BB962C8B-B14F-4D97-AF65-F5344CB8AC3E}">
        <p14:creationId xmlns:p14="http://schemas.microsoft.com/office/powerpoint/2010/main" val="3709688685"/>
      </p:ext>
    </p:extLst>
  </p:cSld>
  <p:clrMapOvr>
    <a:overrideClrMapping bg1="dk1" tx1="lt1" bg2="dk2" tx2="lt2" accent1="accent1" accent2="accent2" accent3="accent3" accent4="accent4" accent5="accent5" accent6="accent6" hlink="hlink" folHlink="folHlink"/>
  </p:clrMapOvr>
  <p:transition advClick="0" advTm="30"/>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229600" cy="85725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440064"/>
            <a:ext cx="4038600" cy="332613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40064"/>
            <a:ext cx="4038600" cy="332613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6" name="Footer Placeholder 5"/>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197CC5B1-DCDF-49A8-8570-14E8F5EEC307}" type="slidenum">
              <a:rPr lang="en-US"/>
              <a:pPr>
                <a:defRPr/>
              </a:pPr>
              <a:t>‹#›</a:t>
            </a:fld>
            <a:endParaRPr lang="en-US"/>
          </a:p>
        </p:txBody>
      </p:sp>
    </p:spTree>
    <p:extLst>
      <p:ext uri="{BB962C8B-B14F-4D97-AF65-F5344CB8AC3E}">
        <p14:creationId xmlns:p14="http://schemas.microsoft.com/office/powerpoint/2010/main" val="2869931207"/>
      </p:ext>
    </p:extLst>
  </p:cSld>
  <p:clrMapOvr>
    <a:masterClrMapping/>
  </p:clrMapOvr>
  <p:transition advClick="0" advTm="30"/>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391436"/>
            <a:ext cx="4040188" cy="494514"/>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6" y="1394818"/>
            <a:ext cx="4041775" cy="491132"/>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1885950"/>
            <a:ext cx="4040188" cy="288429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6" y="1885950"/>
            <a:ext cx="4041775" cy="288429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8" name="Footer Placeholder 7"/>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6D17DD4F-82A5-4C3B-941E-62873B71782F}" type="slidenum">
              <a:rPr lang="en-US"/>
              <a:pPr>
                <a:defRPr/>
              </a:pPr>
              <a:t>‹#›</a:t>
            </a:fld>
            <a:endParaRPr lang="en-US"/>
          </a:p>
        </p:txBody>
      </p:sp>
    </p:spTree>
    <p:extLst>
      <p:ext uri="{BB962C8B-B14F-4D97-AF65-F5344CB8AC3E}">
        <p14:creationId xmlns:p14="http://schemas.microsoft.com/office/powerpoint/2010/main" val="3393498535"/>
      </p:ext>
    </p:extLst>
  </p:cSld>
  <p:clrMapOvr>
    <a:masterClrMapping/>
  </p:clrMapOvr>
  <p:transition advClick="0" advTm="30"/>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305800" cy="85725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4" name="Footer Placeholder 3"/>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77FE2763-D6B5-4A22-A433-78F232A4A5BB}" type="slidenum">
              <a:rPr lang="en-US"/>
              <a:pPr>
                <a:defRPr/>
              </a:pPr>
              <a:t>‹#›</a:t>
            </a:fld>
            <a:endParaRPr lang="en-US"/>
          </a:p>
        </p:txBody>
      </p:sp>
    </p:spTree>
    <p:extLst>
      <p:ext uri="{BB962C8B-B14F-4D97-AF65-F5344CB8AC3E}">
        <p14:creationId xmlns:p14="http://schemas.microsoft.com/office/powerpoint/2010/main" val="1755907988"/>
      </p:ext>
    </p:extLst>
  </p:cSld>
  <p:clrMapOvr>
    <a:masterClrMapping/>
  </p:clrMapOvr>
  <p:transition advClick="0" advTm="30"/>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3" name="Footer Placeholder 2"/>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3B5DEDE9-E1FF-4533-B4ED-44C26BFE58B4}" type="slidenum">
              <a:rPr lang="en-US"/>
              <a:pPr>
                <a:defRPr/>
              </a:pPr>
              <a:t>‹#›</a:t>
            </a:fld>
            <a:endParaRPr lang="en-US"/>
          </a:p>
        </p:txBody>
      </p:sp>
    </p:spTree>
    <p:extLst>
      <p:ext uri="{BB962C8B-B14F-4D97-AF65-F5344CB8AC3E}">
        <p14:creationId xmlns:p14="http://schemas.microsoft.com/office/powerpoint/2010/main" val="2935329194"/>
      </p:ext>
    </p:extLst>
  </p:cSld>
  <p:clrMapOvr>
    <a:masterClrMapping/>
  </p:clrMapOvr>
  <p:transition advClick="0" advTm="30"/>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385764"/>
            <a:ext cx="2743200" cy="871538"/>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257300"/>
            <a:ext cx="2743200" cy="3429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257300"/>
            <a:ext cx="5111750" cy="3429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6" name="Footer Placeholder 5"/>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E44B598B-6828-40A0-B42B-1DC3060CCD26}" type="slidenum">
              <a:rPr lang="en-US"/>
              <a:pPr>
                <a:defRPr/>
              </a:pPr>
              <a:t>‹#›</a:t>
            </a:fld>
            <a:endParaRPr lang="en-US"/>
          </a:p>
        </p:txBody>
      </p:sp>
    </p:spTree>
    <p:extLst>
      <p:ext uri="{BB962C8B-B14F-4D97-AF65-F5344CB8AC3E}">
        <p14:creationId xmlns:p14="http://schemas.microsoft.com/office/powerpoint/2010/main" val="2691527829"/>
      </p:ext>
    </p:extLst>
  </p:cSld>
  <p:clrMapOvr>
    <a:masterClrMapping/>
  </p:clrMapOvr>
  <p:transition advClick="0" advTm="30"/>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831056"/>
            <a:ext cx="5257800" cy="30861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800" b="0"/>
          </a:p>
        </p:txBody>
      </p:sp>
      <p:sp>
        <p:nvSpPr>
          <p:cNvPr id="6" name="Right Triangle 5"/>
          <p:cNvSpPr/>
          <p:nvPr/>
        </p:nvSpPr>
        <p:spPr>
          <a:xfrm rot="420000" flipV="1">
            <a:off x="8004176" y="4019551"/>
            <a:ext cx="155575" cy="116681"/>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800" b="0"/>
          </a:p>
        </p:txBody>
      </p:sp>
      <p:sp>
        <p:nvSpPr>
          <p:cNvPr id="7" name="Freeform 6"/>
          <p:cNvSpPr>
            <a:spLocks/>
          </p:cNvSpPr>
          <p:nvPr/>
        </p:nvSpPr>
        <p:spPr bwMode="auto">
          <a:xfrm flipV="1">
            <a:off x="-9525" y="4362450"/>
            <a:ext cx="9163050" cy="7810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sz="1800" b="0">
              <a:solidFill>
                <a:schemeClr val="tx1"/>
              </a:solidFill>
              <a:latin typeface="+mn-lt"/>
              <a:cs typeface="+mn-cs"/>
            </a:endParaRPr>
          </a:p>
        </p:txBody>
      </p:sp>
      <p:sp>
        <p:nvSpPr>
          <p:cNvPr id="8" name="Freeform 7"/>
          <p:cNvSpPr>
            <a:spLocks/>
          </p:cNvSpPr>
          <p:nvPr/>
        </p:nvSpPr>
        <p:spPr bwMode="auto">
          <a:xfrm flipV="1">
            <a:off x="4381500" y="4664869"/>
            <a:ext cx="4762500" cy="47863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sz="1800" b="0">
              <a:solidFill>
                <a:schemeClr val="tx1"/>
              </a:solidFill>
              <a:latin typeface="+mn-lt"/>
              <a:cs typeface="+mn-cs"/>
            </a:endParaRPr>
          </a:p>
        </p:txBody>
      </p:sp>
      <p:sp>
        <p:nvSpPr>
          <p:cNvPr id="2" name="Title 1"/>
          <p:cNvSpPr>
            <a:spLocks noGrp="1"/>
          </p:cNvSpPr>
          <p:nvPr>
            <p:ph type="title"/>
          </p:nvPr>
        </p:nvSpPr>
        <p:spPr>
          <a:xfrm>
            <a:off x="609600" y="882747"/>
            <a:ext cx="2212848" cy="1186966"/>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121589"/>
            <a:ext cx="2209800" cy="163449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899638"/>
            <a:ext cx="4617720" cy="294894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10" name="Footer Placeholder 5"/>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11" name="Slide Number Placeholder 6"/>
          <p:cNvSpPr>
            <a:spLocks noGrp="1"/>
          </p:cNvSpPr>
          <p:nvPr>
            <p:ph type="sldNum" sz="quarter" idx="12"/>
          </p:nvPr>
        </p:nvSpPr>
        <p:spPr>
          <a:xfrm>
            <a:off x="8077200" y="4767263"/>
            <a:ext cx="609600" cy="273844"/>
          </a:xfrm>
        </p:spPr>
        <p:txBody>
          <a:bodyPr/>
          <a:lstStyle>
            <a:lvl1pPr>
              <a:defRPr/>
            </a:lvl1pPr>
          </a:lstStyle>
          <a:p>
            <a:pPr>
              <a:defRPr/>
            </a:pPr>
            <a:fld id="{AF5B81DF-FF32-44C9-B173-CF9B90E18E5B}" type="slidenum">
              <a:rPr lang="en-US"/>
              <a:pPr>
                <a:defRPr/>
              </a:pPr>
              <a:t>‹#›</a:t>
            </a:fld>
            <a:endParaRPr lang="en-US"/>
          </a:p>
        </p:txBody>
      </p:sp>
    </p:spTree>
    <p:extLst>
      <p:ext uri="{BB962C8B-B14F-4D97-AF65-F5344CB8AC3E}">
        <p14:creationId xmlns:p14="http://schemas.microsoft.com/office/powerpoint/2010/main" val="3719982458"/>
      </p:ext>
    </p:extLst>
  </p:cSld>
  <p:clrMapOvr>
    <a:masterClrMapping/>
  </p:clrMapOvr>
  <p:transition advClick="0" advTm="30"/>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5" name="Footer Placeholder 4"/>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0414B10-9902-42A5-89D9-4BE92349712E}" type="slidenum">
              <a:rPr lang="en-US"/>
              <a:pPr>
                <a:defRPr/>
              </a:pPr>
              <a:t>‹#›</a:t>
            </a:fld>
            <a:endParaRPr lang="en-US"/>
          </a:p>
        </p:txBody>
      </p:sp>
    </p:spTree>
    <p:extLst>
      <p:ext uri="{BB962C8B-B14F-4D97-AF65-F5344CB8AC3E}">
        <p14:creationId xmlns:p14="http://schemas.microsoft.com/office/powerpoint/2010/main" val="2992402104"/>
      </p:ext>
    </p:extLst>
  </p:cSld>
  <p:clrMapOvr>
    <a:masterClrMapping/>
  </p:clrMapOvr>
  <p:transition advClick="0" advTm="30"/>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514350" y="2583677"/>
            <a:ext cx="8629650" cy="1786"/>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fontAlgn="auto" hangingPunct="1">
              <a:spcBef>
                <a:spcPts val="0"/>
              </a:spcBef>
              <a:spcAft>
                <a:spcPts val="0"/>
              </a:spcAft>
              <a:defRPr/>
            </a:pPr>
            <a:endParaRPr lang="en-US" sz="1800" b="0">
              <a:solidFill>
                <a:schemeClr val="tx1"/>
              </a:solidFill>
              <a:latin typeface="+mn-lt"/>
              <a:cs typeface="+mn-cs"/>
            </a:endParaRPr>
          </a:p>
        </p:txBody>
      </p:sp>
      <p:sp>
        <p:nvSpPr>
          <p:cNvPr id="6" name="Text Placeholder 5"/>
          <p:cNvSpPr>
            <a:spLocks noGrp="1"/>
          </p:cNvSpPr>
          <p:nvPr>
            <p:ph type="body" idx="1"/>
          </p:nvPr>
        </p:nvSpPr>
        <p:spPr>
          <a:xfrm>
            <a:off x="381000" y="1257300"/>
            <a:ext cx="8458200" cy="9144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8" name="Title 7"/>
          <p:cNvSpPr>
            <a:spLocks noGrp="1"/>
          </p:cNvSpPr>
          <p:nvPr>
            <p:ph type="title"/>
          </p:nvPr>
        </p:nvSpPr>
        <p:spPr>
          <a:xfrm>
            <a:off x="180475" y="2210314"/>
            <a:ext cx="8686800" cy="888619"/>
          </a:xfrm>
        </p:spPr>
        <p:txBody>
          <a:bodyPr rtlCol="0" anchor="t"/>
          <a:lstStyle>
            <a:lvl1pPr algn="r">
              <a:defRPr/>
            </a:lvl1pPr>
          </a:lstStyle>
          <a:p>
            <a:r>
              <a:rPr lang="en-US" smtClean="0"/>
              <a:t>Click to edit Master title style</a:t>
            </a:r>
            <a:endParaRPr lang="en-US"/>
          </a:p>
        </p:txBody>
      </p:sp>
      <p:sp>
        <p:nvSpPr>
          <p:cNvPr id="5" name="Date Placeholder 18"/>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7" name="Footer Placeholder 10"/>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9" name="Slide Number Placeholder 15"/>
          <p:cNvSpPr>
            <a:spLocks noGrp="1"/>
          </p:cNvSpPr>
          <p:nvPr>
            <p:ph type="sldNum" sz="quarter" idx="12"/>
          </p:nvPr>
        </p:nvSpPr>
        <p:spPr/>
        <p:txBody>
          <a:bodyPr/>
          <a:lstStyle>
            <a:lvl1pPr>
              <a:defRPr/>
            </a:lvl1pPr>
          </a:lstStyle>
          <a:p>
            <a:pPr>
              <a:defRPr/>
            </a:pPr>
            <a:fld id="{2EA817D3-75F4-4915-A26E-AD9136616058}" type="slidenum">
              <a:rPr lang="en-US"/>
              <a:pPr>
                <a:defRPr/>
              </a:pPr>
              <a:t>‹#›</a:t>
            </a:fld>
            <a:endParaRPr lang="en-US"/>
          </a:p>
        </p:txBody>
      </p:sp>
    </p:spTree>
    <p:extLst>
      <p:ext uri="{BB962C8B-B14F-4D97-AF65-F5344CB8AC3E}">
        <p14:creationId xmlns:p14="http://schemas.microsoft.com/office/powerpoint/2010/main" val="597383794"/>
      </p:ext>
    </p:extLst>
  </p:cSld>
  <p:clrMapOvr>
    <a:overrideClrMapping bg1="dk1" tx1="lt1" bg2="dk2" tx2="lt2" accent1="accent1" accent2="accent2" accent3="accent3" accent4="accent4" accent5="accent5" accent6="accent6" hlink="hlink" folHlink="folHlink"/>
  </p:clrMapOvr>
  <p:transition advClick="0" advTm="30"/>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85801"/>
            <a:ext cx="2057400" cy="390882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85801"/>
            <a:ext cx="6019800" cy="390882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5" name="Footer Placeholder 4"/>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BF1C459-3387-4F08-98C1-50CF2FD178B1}" type="slidenum">
              <a:rPr lang="en-US"/>
              <a:pPr>
                <a:defRPr/>
              </a:pPr>
              <a:t>‹#›</a:t>
            </a:fld>
            <a:endParaRPr lang="en-US"/>
          </a:p>
        </p:txBody>
      </p:sp>
    </p:spTree>
    <p:extLst>
      <p:ext uri="{BB962C8B-B14F-4D97-AF65-F5344CB8AC3E}">
        <p14:creationId xmlns:p14="http://schemas.microsoft.com/office/powerpoint/2010/main" val="3426873844"/>
      </p:ext>
    </p:extLst>
  </p:cSld>
  <p:clrMapOvr>
    <a:masterClrMapping/>
  </p:clrMapOvr>
  <p:transition advClick="0" advTm="30"/>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3"/>
          <p:cNvSpPr>
            <a:spLocks/>
          </p:cNvSpPr>
          <p:nvPr/>
        </p:nvSpPr>
        <p:spPr bwMode="auto">
          <a:xfrm>
            <a:off x="0" y="3563541"/>
            <a:ext cx="9144000" cy="158472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eaLnBrk="1" fontAlgn="auto" hangingPunct="1">
              <a:spcBef>
                <a:spcPts val="0"/>
              </a:spcBef>
              <a:spcAft>
                <a:spcPts val="0"/>
              </a:spcAft>
              <a:defRPr/>
            </a:pPr>
            <a:endParaRPr lang="en-US" sz="1800" b="0">
              <a:solidFill>
                <a:schemeClr val="tx1"/>
              </a:solidFill>
              <a:latin typeface="+mn-lt"/>
              <a:cs typeface="+mn-cs"/>
            </a:endParaRPr>
          </a:p>
        </p:txBody>
      </p:sp>
      <p:sp>
        <p:nvSpPr>
          <p:cNvPr id="5" name="Freeform 4"/>
          <p:cNvSpPr>
            <a:spLocks/>
          </p:cNvSpPr>
          <p:nvPr/>
        </p:nvSpPr>
        <p:spPr bwMode="auto">
          <a:xfrm>
            <a:off x="6105526" y="0"/>
            <a:ext cx="3038475" cy="51435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1" fontAlgn="auto" hangingPunct="1">
              <a:spcBef>
                <a:spcPts val="0"/>
              </a:spcBef>
              <a:spcAft>
                <a:spcPts val="0"/>
              </a:spcAft>
              <a:defRPr/>
            </a:pPr>
            <a:endParaRPr lang="en-US" sz="1800" b="0">
              <a:solidFill>
                <a:schemeClr val="tx1"/>
              </a:solidFill>
              <a:latin typeface="+mn-lt"/>
              <a:cs typeface="+mn-cs"/>
            </a:endParaRPr>
          </a:p>
        </p:txBody>
      </p:sp>
      <p:sp>
        <p:nvSpPr>
          <p:cNvPr id="9" name="Title 8"/>
          <p:cNvSpPr>
            <a:spLocks noGrp="1"/>
          </p:cNvSpPr>
          <p:nvPr>
            <p:ph type="ctrTitle"/>
          </p:nvPr>
        </p:nvSpPr>
        <p:spPr>
          <a:xfrm>
            <a:off x="429064" y="2503170"/>
            <a:ext cx="6480048" cy="1725930"/>
          </a:xfrm>
        </p:spPr>
        <p:txBody>
          <a:bodyPr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smtClean="0"/>
              <a:t>Click to edit Master title style</a:t>
            </a:r>
            <a:endParaRPr lang="en-US"/>
          </a:p>
        </p:txBody>
      </p:sp>
      <p:sp>
        <p:nvSpPr>
          <p:cNvPr id="17" name="Subtitle 16"/>
          <p:cNvSpPr>
            <a:spLocks noGrp="1"/>
          </p:cNvSpPr>
          <p:nvPr>
            <p:ph type="subTitle" idx="1"/>
          </p:nvPr>
        </p:nvSpPr>
        <p:spPr>
          <a:xfrm>
            <a:off x="433050" y="1158609"/>
            <a:ext cx="6480048" cy="131445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6" name="Date Placeholder 29"/>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7" name="Footer Placeholder 18"/>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8" name="Slide Number Placeholder 26"/>
          <p:cNvSpPr>
            <a:spLocks noGrp="1"/>
          </p:cNvSpPr>
          <p:nvPr>
            <p:ph type="sldNum" sz="quarter" idx="12"/>
          </p:nvPr>
        </p:nvSpPr>
        <p:spPr/>
        <p:txBody>
          <a:bodyPr/>
          <a:lstStyle>
            <a:lvl1pPr>
              <a:defRPr/>
            </a:lvl1pPr>
          </a:lstStyle>
          <a:p>
            <a:pPr>
              <a:defRPr/>
            </a:pPr>
            <a:fld id="{FB8F40E9-2769-4211-A4EA-451CEE434587}" type="slidenum">
              <a:rPr lang="en-US"/>
              <a:pPr>
                <a:defRPr/>
              </a:pPr>
              <a:t>‹#›</a:t>
            </a:fld>
            <a:endParaRPr lang="en-US"/>
          </a:p>
        </p:txBody>
      </p:sp>
    </p:spTree>
    <p:extLst>
      <p:ext uri="{BB962C8B-B14F-4D97-AF65-F5344CB8AC3E}">
        <p14:creationId xmlns:p14="http://schemas.microsoft.com/office/powerpoint/2010/main" val="3094019883"/>
      </p:ext>
    </p:extLst>
  </p:cSld>
  <p:clrMapOvr>
    <a:overrideClrMapping bg1="dk1" tx1="lt1" bg2="dk2" tx2="lt2" accent1="accent1" accent2="accent2" accent3="accent3" accent4="accent4" accent5="accent5" accent6="accent6" hlink="hlink" folHlink="folHlink"/>
  </p:clrMapOvr>
  <p:transition advClick="0" advTm="30"/>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Freeform 3"/>
          <p:cNvSpPr>
            <a:spLocks/>
          </p:cNvSpPr>
          <p:nvPr/>
        </p:nvSpPr>
        <p:spPr bwMode="auto">
          <a:xfrm>
            <a:off x="0" y="3563541"/>
            <a:ext cx="9144000" cy="158472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eaLnBrk="1" fontAlgn="auto" hangingPunct="1">
              <a:spcBef>
                <a:spcPts val="0"/>
              </a:spcBef>
              <a:spcAft>
                <a:spcPts val="0"/>
              </a:spcAft>
              <a:defRPr/>
            </a:pPr>
            <a:endParaRPr lang="en-US" sz="1800" b="0">
              <a:solidFill>
                <a:schemeClr val="tx1"/>
              </a:solidFill>
              <a:latin typeface="+mn-lt"/>
              <a:cs typeface="+mn-cs"/>
            </a:endParaRPr>
          </a:p>
        </p:txBody>
      </p:sp>
      <p:sp>
        <p:nvSpPr>
          <p:cNvPr id="5" name="Freeform 4"/>
          <p:cNvSpPr>
            <a:spLocks/>
          </p:cNvSpPr>
          <p:nvPr/>
        </p:nvSpPr>
        <p:spPr bwMode="auto">
          <a:xfrm>
            <a:off x="6105526" y="0"/>
            <a:ext cx="3038475" cy="51435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1" fontAlgn="auto" hangingPunct="1">
              <a:spcBef>
                <a:spcPts val="0"/>
              </a:spcBef>
              <a:spcAft>
                <a:spcPts val="0"/>
              </a:spcAft>
              <a:defRPr/>
            </a:pPr>
            <a:endParaRPr lang="en-US" sz="1800" b="0">
              <a:solidFill>
                <a:schemeClr val="tx1"/>
              </a:solidFill>
              <a:latin typeface="+mn-lt"/>
              <a:cs typeface="+mn-cs"/>
            </a:endParaRPr>
          </a:p>
        </p:txBody>
      </p:sp>
      <p:sp>
        <p:nvSpPr>
          <p:cNvPr id="2" name="Title 1"/>
          <p:cNvSpPr>
            <a:spLocks noGrp="1"/>
          </p:cNvSpPr>
          <p:nvPr>
            <p:ph type="title"/>
          </p:nvPr>
        </p:nvSpPr>
        <p:spPr>
          <a:xfrm>
            <a:off x="685800" y="2687878"/>
            <a:ext cx="6629400" cy="1369772"/>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685800" y="1864350"/>
            <a:ext cx="6629400" cy="800016"/>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6" name="Date Placeholder 3"/>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7" name="Footer Placeholder 4"/>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A6948695-B5DC-459E-B5FE-6041026FC5A1}" type="slidenum">
              <a:rPr lang="en-US"/>
              <a:pPr>
                <a:defRPr/>
              </a:pPr>
              <a:t>‹#›</a:t>
            </a:fld>
            <a:endParaRPr lang="en-US"/>
          </a:p>
        </p:txBody>
      </p:sp>
    </p:spTree>
    <p:extLst>
      <p:ext uri="{BB962C8B-B14F-4D97-AF65-F5344CB8AC3E}">
        <p14:creationId xmlns:p14="http://schemas.microsoft.com/office/powerpoint/2010/main" val="3688525624"/>
      </p:ext>
    </p:extLst>
  </p:cSld>
  <p:clrMapOvr>
    <a:overrideClrMapping bg1="dk1" tx1="lt1" bg2="dk2" tx2="lt2" accent1="accent1" accent2="accent2" accent3="accent3" accent4="accent4" accent5="accent5" accent6="accent6" hlink="hlink" folHlink="folHlink"/>
  </p:clrMapOvr>
  <p:transition advClick="0" advTm="30"/>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7467600" cy="85725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3657600" cy="3394472"/>
          </a:xfrm>
        </p:spPr>
        <p:txBody>
          <a:bodyPr/>
          <a:lstStyle>
            <a:lvl1pPr>
              <a:defRPr sz="2600"/>
            </a:lvl1pPr>
            <a:lvl2pPr>
              <a:defRPr sz="22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267200" y="1200151"/>
            <a:ext cx="3657600" cy="3394472"/>
          </a:xfrm>
        </p:spPr>
        <p:txBody>
          <a:bodyPr/>
          <a:lstStyle>
            <a:lvl1pPr>
              <a:defRPr sz="2600"/>
            </a:lvl1pPr>
            <a:lvl2pPr>
              <a:defRPr sz="22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6" name="Footer Placeholder 5"/>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602C01C6-272B-4F13-87E2-699A16993605}" type="slidenum">
              <a:rPr lang="en-US"/>
              <a:pPr>
                <a:defRPr/>
              </a:pPr>
              <a:t>‹#›</a:t>
            </a:fld>
            <a:endParaRPr lang="en-US"/>
          </a:p>
        </p:txBody>
      </p:sp>
    </p:spTree>
    <p:extLst>
      <p:ext uri="{BB962C8B-B14F-4D97-AF65-F5344CB8AC3E}">
        <p14:creationId xmlns:p14="http://schemas.microsoft.com/office/powerpoint/2010/main" val="4152924578"/>
      </p:ext>
    </p:extLst>
  </p:cSld>
  <p:clrMapOvr>
    <a:masterClrMapping/>
  </p:clrMapOvr>
  <p:transition advClick="0" advTm="30"/>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4114800"/>
            <a:ext cx="4040188" cy="62865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6" y="4114800"/>
            <a:ext cx="4041775" cy="62865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1137685"/>
            <a:ext cx="4040188" cy="2956322"/>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6" y="1137685"/>
            <a:ext cx="4041775" cy="2956322"/>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8" name="Footer Placeholder 7"/>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3375C5CC-CF02-4134-B121-DD8B1717E3D5}" type="slidenum">
              <a:rPr lang="en-US"/>
              <a:pPr>
                <a:defRPr/>
              </a:pPr>
              <a:t>‹#›</a:t>
            </a:fld>
            <a:endParaRPr lang="en-US"/>
          </a:p>
        </p:txBody>
      </p:sp>
    </p:spTree>
    <p:extLst>
      <p:ext uri="{BB962C8B-B14F-4D97-AF65-F5344CB8AC3E}">
        <p14:creationId xmlns:p14="http://schemas.microsoft.com/office/powerpoint/2010/main" val="442510400"/>
      </p:ext>
    </p:extLst>
  </p:cSld>
  <p:clrMapOvr>
    <a:masterClrMapping/>
  </p:clrMapOvr>
  <p:transition advClick="0" advTm="30"/>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05740"/>
            <a:ext cx="7470648" cy="857250"/>
          </a:xfrm>
        </p:spPr>
        <p:txBody>
          <a:bodyPr/>
          <a:lstStyle>
            <a:lvl1pPr algn="l">
              <a:defRPr sz="4600"/>
            </a:lvl1pPr>
          </a:lstStyle>
          <a:p>
            <a:r>
              <a:rPr lang="en-US" smtClean="0"/>
              <a:t>Click to edit Master title style</a:t>
            </a:r>
            <a:endParaRPr lang="en-US"/>
          </a:p>
        </p:txBody>
      </p:sp>
      <p:sp>
        <p:nvSpPr>
          <p:cNvPr id="3" name="Date Placeholder 6"/>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4" name="Slide Number Placeholder 7"/>
          <p:cNvSpPr>
            <a:spLocks noGrp="1"/>
          </p:cNvSpPr>
          <p:nvPr>
            <p:ph type="sldNum" sz="quarter" idx="11"/>
          </p:nvPr>
        </p:nvSpPr>
        <p:spPr/>
        <p:txBody>
          <a:bodyPr/>
          <a:lstStyle>
            <a:lvl1pPr>
              <a:defRPr/>
            </a:lvl1pPr>
          </a:lstStyle>
          <a:p>
            <a:pPr>
              <a:defRPr/>
            </a:pPr>
            <a:fld id="{3AD55036-1CD5-458F-89CC-78993760FE72}" type="slidenum">
              <a:rPr lang="en-US"/>
              <a:pPr>
                <a:defRPr/>
              </a:pPr>
              <a:t>‹#›</a:t>
            </a:fld>
            <a:endParaRPr lang="en-US"/>
          </a:p>
        </p:txBody>
      </p:sp>
      <p:sp>
        <p:nvSpPr>
          <p:cNvPr id="5" name="Footer Placeholder 8"/>
          <p:cNvSpPr>
            <a:spLocks noGrp="1"/>
          </p:cNvSpPr>
          <p:nvPr>
            <p:ph type="ftr" sz="quarter" idx="12"/>
          </p:nvPr>
        </p:nvSpPr>
        <p:spPr/>
        <p:txBody>
          <a:bodyPr/>
          <a:lstStyle>
            <a:lvl1pPr fontAlgn="auto">
              <a:spcBef>
                <a:spcPts val="0"/>
              </a:spcBef>
              <a:spcAft>
                <a:spcPts val="0"/>
              </a:spcAft>
              <a:defRPr/>
            </a:lvl1pPr>
          </a:lstStyle>
          <a:p>
            <a:pPr>
              <a:defRPr/>
            </a:pPr>
            <a:endParaRPr lang="en-US"/>
          </a:p>
        </p:txBody>
      </p:sp>
    </p:spTree>
    <p:extLst>
      <p:ext uri="{BB962C8B-B14F-4D97-AF65-F5344CB8AC3E}">
        <p14:creationId xmlns:p14="http://schemas.microsoft.com/office/powerpoint/2010/main" val="625074074"/>
      </p:ext>
    </p:extLst>
  </p:cSld>
  <p:clrMapOvr>
    <a:masterClrMapping/>
  </p:clrMapOvr>
  <p:transition advClick="0" advTm="30"/>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3" name="Footer Placeholder 2"/>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02F4DA42-F8B5-4A0A-A7D0-5D0AEEA6F565}" type="slidenum">
              <a:rPr lang="en-US"/>
              <a:pPr>
                <a:defRPr/>
              </a:pPr>
              <a:t>‹#›</a:t>
            </a:fld>
            <a:endParaRPr lang="en-US"/>
          </a:p>
        </p:txBody>
      </p:sp>
    </p:spTree>
    <p:extLst>
      <p:ext uri="{BB962C8B-B14F-4D97-AF65-F5344CB8AC3E}">
        <p14:creationId xmlns:p14="http://schemas.microsoft.com/office/powerpoint/2010/main" val="3605431751"/>
      </p:ext>
    </p:extLst>
  </p:cSld>
  <p:clrMapOvr>
    <a:masterClrMapping/>
  </p:clrMapOvr>
  <p:transition advClick="0" advTm="30"/>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889146"/>
            <a:ext cx="3200400" cy="547688"/>
          </a:xfrm>
        </p:spPr>
        <p:txBody>
          <a:bodyPr tIns="0" bIns="0" anchor="t"/>
          <a:lstStyle>
            <a:lvl1pPr algn="l">
              <a:buNone/>
              <a:defRPr sz="1800" b="1">
                <a:solidFill>
                  <a:schemeClr val="accent1"/>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457200" y="160818"/>
            <a:ext cx="2743200" cy="6858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457200" y="1485900"/>
            <a:ext cx="7086600" cy="2857500"/>
          </a:xfrm>
        </p:spPr>
        <p:txBody>
          <a:bodyPr/>
          <a:lstStyle>
            <a:lvl1pPr>
              <a:defRPr sz="2800"/>
            </a:lvl1pPr>
            <a:lvl2pPr>
              <a:defRPr sz="2400"/>
            </a:lvl2pPr>
            <a:lvl3pPr>
              <a:defRPr sz="22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6" name="Footer Placeholder 5"/>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7" name="Slide Number Placeholder 6"/>
          <p:cNvSpPr>
            <a:spLocks noGrp="1"/>
          </p:cNvSpPr>
          <p:nvPr>
            <p:ph type="sldNum" sz="quarter" idx="12"/>
          </p:nvPr>
        </p:nvSpPr>
        <p:spPr>
          <a:xfrm>
            <a:off x="8156575" y="4816079"/>
            <a:ext cx="762000" cy="273844"/>
          </a:xfrm>
        </p:spPr>
        <p:txBody>
          <a:bodyPr/>
          <a:lstStyle>
            <a:lvl1pPr>
              <a:defRPr/>
            </a:lvl1pPr>
          </a:lstStyle>
          <a:p>
            <a:pPr>
              <a:defRPr/>
            </a:pPr>
            <a:fld id="{C6D2F240-1C78-4B20-A647-44597A5E21B9}" type="slidenum">
              <a:rPr lang="en-US"/>
              <a:pPr>
                <a:defRPr/>
              </a:pPr>
              <a:t>‹#›</a:t>
            </a:fld>
            <a:endParaRPr lang="en-US"/>
          </a:p>
        </p:txBody>
      </p:sp>
    </p:spTree>
    <p:extLst>
      <p:ext uri="{BB962C8B-B14F-4D97-AF65-F5344CB8AC3E}">
        <p14:creationId xmlns:p14="http://schemas.microsoft.com/office/powerpoint/2010/main" val="636281126"/>
      </p:ext>
    </p:extLst>
  </p:cSld>
  <p:clrMapOvr>
    <a:masterClrMapping/>
  </p:clrMapOvr>
  <p:transition advClick="0" advTm="30"/>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279282"/>
            <a:ext cx="3053868" cy="940356"/>
          </a:xfrm>
        </p:spPr>
        <p:txBody>
          <a:bodyPr anchor="b"/>
          <a:lstStyle>
            <a:lvl1pPr algn="l">
              <a:buNone/>
              <a:defRPr sz="2200" b="1">
                <a:solidFill>
                  <a:schemeClr val="accent1"/>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065628" y="764930"/>
            <a:ext cx="4114800" cy="30861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5556734" y="2249074"/>
            <a:ext cx="3053866" cy="199761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5" name="Date Placeholder 4"/>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6" name="Footer Placeholder 5"/>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CDBBDC50-97A4-4C86-99E5-659BA92118F7}" type="slidenum">
              <a:rPr lang="en-US"/>
              <a:pPr>
                <a:defRPr/>
              </a:pPr>
              <a:t>‹#›</a:t>
            </a:fld>
            <a:endParaRPr lang="en-US"/>
          </a:p>
        </p:txBody>
      </p:sp>
    </p:spTree>
    <p:extLst>
      <p:ext uri="{BB962C8B-B14F-4D97-AF65-F5344CB8AC3E}">
        <p14:creationId xmlns:p14="http://schemas.microsoft.com/office/powerpoint/2010/main" val="2667206950"/>
      </p:ext>
    </p:extLst>
  </p:cSld>
  <p:clrMapOvr>
    <a:masterClrMapping/>
  </p:clrMapOvr>
  <p:transition advClick="0" advTm="30"/>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5" name="Footer Placeholder 4"/>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86CF7B1-6E53-4FF1-B08A-12D01B436A81}" type="slidenum">
              <a:rPr lang="en-US"/>
              <a:pPr>
                <a:defRPr/>
              </a:pPr>
              <a:t>‹#›</a:t>
            </a:fld>
            <a:endParaRPr lang="en-US"/>
          </a:p>
        </p:txBody>
      </p:sp>
    </p:spTree>
    <p:extLst>
      <p:ext uri="{BB962C8B-B14F-4D97-AF65-F5344CB8AC3E}">
        <p14:creationId xmlns:p14="http://schemas.microsoft.com/office/powerpoint/2010/main" val="3259520183"/>
      </p:ext>
    </p:extLst>
  </p:cSld>
  <p:clrMapOvr>
    <a:masterClrMapping/>
  </p:clrMapOvr>
  <p:transition advClick="0" advTm="30"/>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342900"/>
            <a:ext cx="8686800" cy="630936"/>
          </a:xfrm>
        </p:spPr>
        <p:txBody>
          <a:bodyPr/>
          <a:lstStyle/>
          <a:p>
            <a:r>
              <a:rPr lang="en-US" smtClean="0"/>
              <a:t>Click to edit Master title style</a:t>
            </a:r>
            <a:endParaRPr lang="en-US"/>
          </a:p>
        </p:txBody>
      </p:sp>
      <p:sp>
        <p:nvSpPr>
          <p:cNvPr id="14" name="Content Placeholder 13"/>
          <p:cNvSpPr>
            <a:spLocks noGrp="1"/>
          </p:cNvSpPr>
          <p:nvPr>
            <p:ph sz="half" idx="1"/>
          </p:nvPr>
        </p:nvSpPr>
        <p:spPr>
          <a:xfrm>
            <a:off x="304800" y="1200150"/>
            <a:ext cx="4191000" cy="354330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2"/>
          </p:nvPr>
        </p:nvSpPr>
        <p:spPr>
          <a:xfrm>
            <a:off x="4648200" y="1200150"/>
            <a:ext cx="4343400" cy="354330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0"/>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6" name="Footer Placeholder 9"/>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7" name="Slide Number Placeholder 30"/>
          <p:cNvSpPr>
            <a:spLocks noGrp="1"/>
          </p:cNvSpPr>
          <p:nvPr>
            <p:ph type="sldNum" sz="quarter" idx="12"/>
          </p:nvPr>
        </p:nvSpPr>
        <p:spPr/>
        <p:txBody>
          <a:bodyPr/>
          <a:lstStyle>
            <a:lvl1pPr>
              <a:defRPr/>
            </a:lvl1pPr>
          </a:lstStyle>
          <a:p>
            <a:pPr>
              <a:defRPr/>
            </a:pPr>
            <a:fld id="{4C05B6C7-AB2B-4E5A-8B96-B6FB8E95FA10}" type="slidenum">
              <a:rPr lang="en-US"/>
              <a:pPr>
                <a:defRPr/>
              </a:pPr>
              <a:t>‹#›</a:t>
            </a:fld>
            <a:endParaRPr lang="en-US"/>
          </a:p>
        </p:txBody>
      </p:sp>
    </p:spTree>
    <p:extLst>
      <p:ext uri="{BB962C8B-B14F-4D97-AF65-F5344CB8AC3E}">
        <p14:creationId xmlns:p14="http://schemas.microsoft.com/office/powerpoint/2010/main" val="3721157749"/>
      </p:ext>
    </p:extLst>
  </p:cSld>
  <p:clrMapOvr>
    <a:masterClrMapping/>
  </p:clrMapOvr>
  <p:transition advClick="0" advTm="30"/>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5" name="Footer Placeholder 4"/>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EB99141-4CB1-4FDB-9192-2D09E6ADBACE}" type="slidenum">
              <a:rPr lang="en-US"/>
              <a:pPr>
                <a:defRPr/>
              </a:pPr>
              <a:t>‹#›</a:t>
            </a:fld>
            <a:endParaRPr lang="en-US"/>
          </a:p>
        </p:txBody>
      </p:sp>
    </p:spTree>
    <p:extLst>
      <p:ext uri="{BB962C8B-B14F-4D97-AF65-F5344CB8AC3E}">
        <p14:creationId xmlns:p14="http://schemas.microsoft.com/office/powerpoint/2010/main" val="841481739"/>
      </p:ext>
    </p:extLst>
  </p:cSld>
  <p:clrMapOvr>
    <a:masterClrMapping/>
  </p:clrMapOvr>
  <p:transition advClick="0" advTm="30"/>
</p:sldLayout>
</file>

<file path=ppt/slideLayouts/slideLayout3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7"/>
          <p:cNvGrpSpPr>
            <a:grpSpLocks/>
          </p:cNvGrpSpPr>
          <p:nvPr/>
        </p:nvGrpSpPr>
        <p:grpSpPr bwMode="auto">
          <a:xfrm>
            <a:off x="0" y="-22622"/>
            <a:ext cx="9067800" cy="5167313"/>
            <a:chOff x="0" y="-30477"/>
            <a:chExt cx="9067800" cy="6889273"/>
          </a:xfrm>
        </p:grpSpPr>
        <p:cxnSp>
          <p:nvCxnSpPr>
            <p:cNvPr id="5" name="Straight Connector 4"/>
            <p:cNvCxnSpPr/>
            <p:nvPr/>
          </p:nvCxnSpPr>
          <p:spPr>
            <a:xfrm rot="16200000" flipH="1">
              <a:off x="-1447562"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rot="16200000" flipH="1">
              <a:off x="-1638062" y="3237946"/>
              <a:ext cx="6857524"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1485662" y="3237946"/>
              <a:ext cx="6857524"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3238262" y="3314146"/>
              <a:ext cx="6857524"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3314462" y="3314146"/>
              <a:ext cx="6857524"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16200000" flipH="1">
              <a:off x="-1371362" y="2971246"/>
              <a:ext cx="6857524"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6200000" flipH="1">
              <a:off x="-2819162" y="3199846"/>
              <a:ext cx="6857524"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a:off x="-2704862" y="3237946"/>
              <a:ext cx="6857524"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2133362" y="3199846"/>
              <a:ext cx="6857524"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3123962" y="3276046"/>
              <a:ext cx="6857524"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6200000" flipH="1">
              <a:off x="-1828562"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2819162" y="3352246"/>
              <a:ext cx="6857524"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2438162" y="3123646"/>
              <a:ext cx="6857524"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1731724" y="2722008"/>
              <a:ext cx="6857524" cy="1412875"/>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5400000">
              <a:off x="-1141968" y="3276840"/>
              <a:ext cx="6857524" cy="303212"/>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5400000">
              <a:off x="-914162" y="3276046"/>
              <a:ext cx="6857524"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1855549" y="3226833"/>
              <a:ext cx="6857524" cy="40322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16200000" flipH="1">
              <a:off x="-2642949" y="3252233"/>
              <a:ext cx="6857524"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16200000" flipH="1">
              <a:off x="-1953974" y="3325258"/>
              <a:ext cx="6857524" cy="206375"/>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16200000" flipH="1">
              <a:off x="-2361962"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2133362" y="3352246"/>
              <a:ext cx="6857524"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10670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876538" y="3237946"/>
              <a:ext cx="6857524"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5400000">
              <a:off x="1028938" y="3237946"/>
              <a:ext cx="6857524"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5400000">
              <a:off x="-723662" y="3314146"/>
              <a:ext cx="6857524"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799862" y="3314146"/>
              <a:ext cx="6857524"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152161" y="3428446"/>
              <a:ext cx="6857524" cy="3175"/>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16200000" flipH="1">
              <a:off x="-304562" y="3199846"/>
              <a:ext cx="6857524"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5400000">
              <a:off x="-190262" y="3237946"/>
              <a:ext cx="6857524"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16200000" flipH="1">
              <a:off x="381238" y="3199846"/>
              <a:ext cx="6857524"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609362" y="3276046"/>
              <a:ext cx="6857524"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16200000" flipH="1">
              <a:off x="686038" y="3352246"/>
              <a:ext cx="6857524"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304562" y="3352246"/>
              <a:ext cx="6857524"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5400000">
              <a:off x="-1028462" y="3314146"/>
              <a:ext cx="6857524"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5400000">
              <a:off x="782876" y="2722008"/>
              <a:ext cx="6857524" cy="1412875"/>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5400000">
              <a:off x="1372632" y="3276840"/>
              <a:ext cx="6857524" cy="303212"/>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6004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659051" y="3226833"/>
              <a:ext cx="6857524" cy="40322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16200000" flipH="1">
              <a:off x="-128349" y="3252233"/>
              <a:ext cx="6857524"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16200000" flipH="1">
              <a:off x="560626" y="3325258"/>
              <a:ext cx="6857524"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16200000" flipH="1">
              <a:off x="1526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381238" y="3352246"/>
              <a:ext cx="6857524"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2743438" y="3352246"/>
              <a:ext cx="6857524"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2095738" y="3237946"/>
              <a:ext cx="6857524"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5400000">
              <a:off x="2705338" y="3237946"/>
              <a:ext cx="6857524"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5400000">
              <a:off x="1829038" y="3276046"/>
              <a:ext cx="6857524"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1067038" y="3199846"/>
              <a:ext cx="6857524"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16200000" flipH="1">
              <a:off x="23624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2646601" y="2722008"/>
              <a:ext cx="6857524" cy="1412875"/>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5400000">
              <a:off x="3049032" y="3276840"/>
              <a:ext cx="6857524" cy="303212"/>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5400000">
              <a:off x="2895838" y="3276046"/>
              <a:ext cx="6857524"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2389426" y="3226833"/>
              <a:ext cx="6857524" cy="40322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16200000" flipH="1">
              <a:off x="2237026" y="3325258"/>
              <a:ext cx="6857524"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16200000" flipH="1">
              <a:off x="17528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16200000" flipH="1">
              <a:off x="1981438" y="3352246"/>
              <a:ext cx="6857524"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5400000">
              <a:off x="3467338" y="3314146"/>
              <a:ext cx="6857524"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3467338" y="3314146"/>
              <a:ext cx="6857524"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5400000">
              <a:off x="4038839" y="3428446"/>
              <a:ext cx="6857524" cy="3175"/>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16200000" flipH="1">
              <a:off x="3886438" y="3199846"/>
              <a:ext cx="6857524"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5400000">
              <a:off x="4000738" y="3237946"/>
              <a:ext cx="6857524"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16200000" flipH="1">
              <a:off x="4572238" y="3199846"/>
              <a:ext cx="6857524"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3734038" y="3352246"/>
              <a:ext cx="6857524"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3619738" y="3314146"/>
              <a:ext cx="6857524"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4215051" y="3252233"/>
              <a:ext cx="6857524"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751626" y="3325258"/>
              <a:ext cx="6857524"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16200000" flipH="1">
              <a:off x="43436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4572238" y="3352246"/>
              <a:ext cx="6857524"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2580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067538" y="3237946"/>
              <a:ext cx="6857524"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5400000">
              <a:off x="5219938" y="3237946"/>
              <a:ext cx="6857524"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48770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5400000">
              <a:off x="5528707" y="3318116"/>
              <a:ext cx="6887685" cy="1905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4850051" y="3226833"/>
              <a:ext cx="6857524" cy="403225"/>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4751626" y="3325258"/>
              <a:ext cx="6857524"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5562839" y="3428446"/>
              <a:ext cx="6857524" cy="3175"/>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2552938" y="3390346"/>
              <a:ext cx="6857524"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3048238" y="3352246"/>
              <a:ext cx="6857524"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16200000" flipH="1">
              <a:off x="3238738" y="3237946"/>
              <a:ext cx="6857524"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2133838" y="3276046"/>
              <a:ext cx="6857524"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3148251" y="3252233"/>
              <a:ext cx="6857524"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5400000">
              <a:off x="3772138" y="3237946"/>
              <a:ext cx="6857524"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4229338" y="2933146"/>
              <a:ext cx="6857524"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1371044" y="3200640"/>
              <a:ext cx="6859112"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88" name="Rectangle 87"/>
          <p:cNvSpPr/>
          <p:nvPr/>
        </p:nvSpPr>
        <p:spPr>
          <a:xfrm>
            <a:off x="0" y="1428750"/>
            <a:ext cx="4953000" cy="234315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800" b="0">
              <a:solidFill>
                <a:prstClr val="white"/>
              </a:solidFill>
            </a:endParaRPr>
          </a:p>
        </p:txBody>
      </p:sp>
      <p:grpSp>
        <p:nvGrpSpPr>
          <p:cNvPr id="89" name="Group 92"/>
          <p:cNvGrpSpPr>
            <a:grpSpLocks/>
          </p:cNvGrpSpPr>
          <p:nvPr/>
        </p:nvGrpSpPr>
        <p:grpSpPr bwMode="auto">
          <a:xfrm>
            <a:off x="0" y="1543050"/>
            <a:ext cx="4802188" cy="2115741"/>
            <a:chOff x="0" y="2057400"/>
            <a:chExt cx="4801394" cy="2820988"/>
          </a:xfrm>
        </p:grpSpPr>
        <p:cxnSp>
          <p:nvCxnSpPr>
            <p:cNvPr id="90" name="Straight Connector 89"/>
            <p:cNvCxnSpPr/>
            <p:nvPr/>
          </p:nvCxnSpPr>
          <p:spPr>
            <a:xfrm>
              <a:off x="0" y="2057400"/>
              <a:ext cx="4799806"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p:nvPr/>
          </p:nvCxnSpPr>
          <p:spPr>
            <a:xfrm>
              <a:off x="0" y="4876800"/>
              <a:ext cx="4799806"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rot="5400000">
              <a:off x="3391694" y="3467100"/>
              <a:ext cx="2817812"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1597819"/>
            <a:ext cx="4419600" cy="1200245"/>
          </a:xfrm>
        </p:spPr>
        <p:txBody>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28600" y="2800350"/>
            <a:ext cx="4419600" cy="8001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93" name="Date Placeholder 3"/>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94" name="Footer Placeholder 4"/>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95" name="Slide Number Placeholder 5"/>
          <p:cNvSpPr>
            <a:spLocks noGrp="1"/>
          </p:cNvSpPr>
          <p:nvPr>
            <p:ph type="sldNum" sz="quarter" idx="12"/>
          </p:nvPr>
        </p:nvSpPr>
        <p:spPr/>
        <p:txBody>
          <a:bodyPr/>
          <a:lstStyle>
            <a:lvl1pPr>
              <a:defRPr/>
            </a:lvl1pPr>
          </a:lstStyle>
          <a:p>
            <a:pPr>
              <a:defRPr/>
            </a:pPr>
            <a:fld id="{D64FA6FB-5A09-420A-9122-A00FED66225C}" type="slidenum">
              <a:rPr lang="en-US"/>
              <a:pPr>
                <a:defRPr/>
              </a:pPr>
              <a:t>‹#›</a:t>
            </a:fld>
            <a:endParaRPr lang="en-US"/>
          </a:p>
        </p:txBody>
      </p:sp>
    </p:spTree>
    <p:extLst>
      <p:ext uri="{BB962C8B-B14F-4D97-AF65-F5344CB8AC3E}">
        <p14:creationId xmlns:p14="http://schemas.microsoft.com/office/powerpoint/2010/main" val="1085771230"/>
      </p:ext>
    </p:extLst>
  </p:cSld>
  <p:clrMapOvr>
    <a:masterClrMapping/>
  </p:clrMapOvr>
  <p:transition advClick="0" advTm="30"/>
</p:sldLayout>
</file>

<file path=ppt/slideLayouts/slideLayout3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4" name="Group 92"/>
          <p:cNvGrpSpPr>
            <a:grpSpLocks/>
          </p:cNvGrpSpPr>
          <p:nvPr/>
        </p:nvGrpSpPr>
        <p:grpSpPr bwMode="auto">
          <a:xfrm>
            <a:off x="0" y="-22623"/>
            <a:ext cx="9067800" cy="3634979"/>
            <a:chOff x="1" y="-30477"/>
            <a:chExt cx="9067799" cy="4526277"/>
          </a:xfrm>
        </p:grpSpPr>
        <p:cxnSp>
          <p:nvCxnSpPr>
            <p:cNvPr id="5" name="Straight Connector 4"/>
            <p:cNvCxnSpPr/>
            <p:nvPr/>
          </p:nvCxnSpPr>
          <p:spPr>
            <a:xfrm rot="16200000" flipH="1">
              <a:off x="-271560"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rot="16200000" flipH="1">
              <a:off x="-462060"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309660"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2062260" y="2128740"/>
              <a:ext cx="450552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2138460" y="2128740"/>
              <a:ext cx="450552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16200000" flipH="1">
              <a:off x="-195360" y="1785840"/>
              <a:ext cx="450552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6200000" flipH="1">
              <a:off x="-1643160" y="2014440"/>
              <a:ext cx="450552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a:off x="-1528860" y="2052540"/>
              <a:ext cx="450552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957360" y="2014440"/>
              <a:ext cx="4505521"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947960" y="2090640"/>
              <a:ext cx="450552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6200000" flipH="1">
              <a:off x="-652560" y="2166840"/>
              <a:ext cx="450552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1643160" y="2166840"/>
              <a:ext cx="450552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790370" y="2019629"/>
              <a:ext cx="4495143"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555722" y="1536602"/>
              <a:ext cx="4505521" cy="1412875"/>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5400000">
              <a:off x="34034" y="2091434"/>
              <a:ext cx="4505521" cy="303212"/>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5400000">
              <a:off x="261840" y="2090640"/>
              <a:ext cx="450552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679547" y="2041427"/>
              <a:ext cx="4505521" cy="40322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16200000" flipH="1">
              <a:off x="-1466947" y="2066827"/>
              <a:ext cx="450552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16200000" flipH="1">
              <a:off x="-777972" y="2139852"/>
              <a:ext cx="4505521"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16200000" flipH="1">
              <a:off x="-1185960"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957360" y="2166840"/>
              <a:ext cx="450552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2243039"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2052539"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5400000">
              <a:off x="2204939" y="2052540"/>
              <a:ext cx="450552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5400000">
              <a:off x="452340" y="2128740"/>
              <a:ext cx="450552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376140" y="2128740"/>
              <a:ext cx="450552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1024634" y="2242246"/>
              <a:ext cx="450552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16200000" flipH="1">
              <a:off x="871440" y="2014440"/>
              <a:ext cx="450552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5400000">
              <a:off x="985740" y="2052540"/>
              <a:ext cx="450552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16200000" flipH="1">
              <a:off x="1557240" y="2014440"/>
              <a:ext cx="4505521"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566640" y="2090640"/>
              <a:ext cx="450552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16200000" flipH="1">
              <a:off x="1862040"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871440" y="2166840"/>
              <a:ext cx="450552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5400000">
              <a:off x="147540" y="2128740"/>
              <a:ext cx="450552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5400000">
              <a:off x="1958878" y="1536602"/>
              <a:ext cx="4505521" cy="1412875"/>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5400000">
              <a:off x="2548633" y="2091434"/>
              <a:ext cx="4505521" cy="303212"/>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2776439"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835053" y="2041427"/>
              <a:ext cx="4505521" cy="40322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16200000" flipH="1">
              <a:off x="1047653" y="2066827"/>
              <a:ext cx="450552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16200000" flipH="1">
              <a:off x="1736628" y="2139852"/>
              <a:ext cx="4505521"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16200000" flipH="1">
              <a:off x="1328640"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557240" y="2166840"/>
              <a:ext cx="450552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3919439" y="2166840"/>
              <a:ext cx="450552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3271739"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5400000">
              <a:off x="3881339"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5400000">
              <a:off x="3005039" y="2090640"/>
              <a:ext cx="4505521"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2243039" y="2014440"/>
              <a:ext cx="4505521"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16200000" flipH="1">
              <a:off x="3538439"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822602" y="1536602"/>
              <a:ext cx="4505521" cy="1412875"/>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5400000">
              <a:off x="4225033" y="2091434"/>
              <a:ext cx="4505521" cy="303212"/>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5400000">
              <a:off x="4071839" y="2090640"/>
              <a:ext cx="450552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565427" y="2041427"/>
              <a:ext cx="4505521" cy="40322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16200000" flipH="1">
              <a:off x="3413027" y="2139852"/>
              <a:ext cx="4505521"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16200000" flipH="1">
              <a:off x="2928839" y="2166840"/>
              <a:ext cx="450552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16200000" flipH="1">
              <a:off x="3081239" y="2166840"/>
              <a:ext cx="450552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5400000">
              <a:off x="4643339" y="2128740"/>
              <a:ext cx="450552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4643339" y="2128740"/>
              <a:ext cx="450552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5400000">
              <a:off x="5215633" y="2242246"/>
              <a:ext cx="450552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16200000" flipH="1">
              <a:off x="5062439" y="2014440"/>
              <a:ext cx="450552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5400000">
              <a:off x="5176739" y="2052540"/>
              <a:ext cx="450552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16200000" flipH="1">
              <a:off x="5748239" y="2014440"/>
              <a:ext cx="4505521"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4910039" y="2166840"/>
              <a:ext cx="450552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4795739" y="2128740"/>
              <a:ext cx="450552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391052" y="2066827"/>
              <a:ext cx="450552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5927627" y="2139852"/>
              <a:ext cx="4505521"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16200000" flipH="1">
              <a:off x="5519639"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748239" y="2166840"/>
              <a:ext cx="450552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6434039"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6243539"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5400000">
              <a:off x="6395939"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053039"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5400000">
              <a:off x="6709412" y="2137412"/>
              <a:ext cx="4526277" cy="1905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026052" y="2041427"/>
              <a:ext cx="4505521" cy="403225"/>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5927627" y="2139852"/>
              <a:ext cx="4505521"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38840" y="2241452"/>
              <a:ext cx="4505521" cy="3175"/>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3728939" y="2204940"/>
              <a:ext cx="450552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4224239" y="2166840"/>
              <a:ext cx="450552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16200000" flipH="1">
              <a:off x="4414739" y="2052540"/>
              <a:ext cx="450552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309839" y="2090640"/>
              <a:ext cx="450552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324252" y="2066827"/>
              <a:ext cx="450552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5400000">
              <a:off x="4948139"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5405339" y="1747740"/>
              <a:ext cx="450552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2547839" y="2014440"/>
              <a:ext cx="4505521"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88" name="Rectangle 87"/>
          <p:cNvSpPr/>
          <p:nvPr/>
        </p:nvSpPr>
        <p:spPr>
          <a:xfrm>
            <a:off x="0" y="3233738"/>
            <a:ext cx="9144000" cy="142875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800" b="0">
              <a:solidFill>
                <a:prstClr val="white"/>
              </a:solidFill>
            </a:endParaRPr>
          </a:p>
        </p:txBody>
      </p:sp>
      <p:cxnSp>
        <p:nvCxnSpPr>
          <p:cNvPr id="89" name="Straight Connector 88"/>
          <p:cNvCxnSpPr/>
          <p:nvPr/>
        </p:nvCxnSpPr>
        <p:spPr>
          <a:xfrm>
            <a:off x="0" y="3290888"/>
            <a:ext cx="9144000" cy="1191"/>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a:off x="0" y="4604148"/>
            <a:ext cx="9144000" cy="119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4216023"/>
            <a:ext cx="8305800" cy="310987"/>
          </a:xfrm>
        </p:spPr>
        <p:txBody>
          <a:bodyPr/>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5" name="Title 94"/>
          <p:cNvSpPr>
            <a:spLocks noGrp="1"/>
          </p:cNvSpPr>
          <p:nvPr>
            <p:ph type="title"/>
          </p:nvPr>
        </p:nvSpPr>
        <p:spPr>
          <a:xfrm>
            <a:off x="457200" y="3347676"/>
            <a:ext cx="8305800" cy="857250"/>
          </a:xfrm>
        </p:spPr>
        <p:txBody>
          <a:bodyPr/>
          <a:lstStyle/>
          <a:p>
            <a:r>
              <a:rPr lang="en-US" smtClean="0"/>
              <a:t>Click to edit Master title style</a:t>
            </a:r>
            <a:endParaRPr lang="en-US"/>
          </a:p>
        </p:txBody>
      </p:sp>
      <p:sp>
        <p:nvSpPr>
          <p:cNvPr id="91" name="Date Placeholder 1"/>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92" name="Footer Placeholder 90"/>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93" name="Slide Number Placeholder 91"/>
          <p:cNvSpPr>
            <a:spLocks noGrp="1"/>
          </p:cNvSpPr>
          <p:nvPr>
            <p:ph type="sldNum" sz="quarter" idx="12"/>
          </p:nvPr>
        </p:nvSpPr>
        <p:spPr/>
        <p:txBody>
          <a:bodyPr/>
          <a:lstStyle>
            <a:lvl1pPr>
              <a:defRPr/>
            </a:lvl1pPr>
          </a:lstStyle>
          <a:p>
            <a:pPr>
              <a:defRPr/>
            </a:pPr>
            <a:fld id="{D871AF84-FBCA-4A3E-B5D9-7961601EA821}" type="slidenum">
              <a:rPr lang="en-US"/>
              <a:pPr>
                <a:defRPr/>
              </a:pPr>
              <a:t>‹#›</a:t>
            </a:fld>
            <a:endParaRPr lang="en-US"/>
          </a:p>
        </p:txBody>
      </p:sp>
    </p:spTree>
    <p:extLst>
      <p:ext uri="{BB962C8B-B14F-4D97-AF65-F5344CB8AC3E}">
        <p14:creationId xmlns:p14="http://schemas.microsoft.com/office/powerpoint/2010/main" val="553497074"/>
      </p:ext>
    </p:extLst>
  </p:cSld>
  <p:clrMapOvr>
    <a:overrideClrMapping bg1="lt1" tx1="dk1" bg2="lt2" tx2="dk2" accent1="accent1" accent2="accent2" accent3="accent3" accent4="accent4" accent5="accent5" accent6="accent6" hlink="hlink" folHlink="folHlink"/>
  </p:clrMapOvr>
  <p:transition advClick="0" advTm="30"/>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6" name="Footer Placeholder 5"/>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985FEF1A-7FE7-41D2-A781-454C4686F750}" type="slidenum">
              <a:rPr lang="en-US"/>
              <a:pPr>
                <a:defRPr/>
              </a:pPr>
              <a:t>‹#›</a:t>
            </a:fld>
            <a:endParaRPr lang="en-US"/>
          </a:p>
        </p:txBody>
      </p:sp>
    </p:spTree>
    <p:extLst>
      <p:ext uri="{BB962C8B-B14F-4D97-AF65-F5344CB8AC3E}">
        <p14:creationId xmlns:p14="http://schemas.microsoft.com/office/powerpoint/2010/main" val="4046133841"/>
      </p:ext>
    </p:extLst>
  </p:cSld>
  <p:clrMapOvr>
    <a:masterClrMapping/>
  </p:clrMapOvr>
  <p:transition advClick="0" advTm="30"/>
</p:sldLayout>
</file>

<file path=ppt/slideLayouts/slideLayout3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8" name="Footer Placeholder 7"/>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D273601E-B46D-46E7-A1E8-86EA02F31C4B}" type="slidenum">
              <a:rPr lang="en-US"/>
              <a:pPr>
                <a:defRPr/>
              </a:pPr>
              <a:t>‹#›</a:t>
            </a:fld>
            <a:endParaRPr lang="en-US"/>
          </a:p>
        </p:txBody>
      </p:sp>
    </p:spTree>
    <p:extLst>
      <p:ext uri="{BB962C8B-B14F-4D97-AF65-F5344CB8AC3E}">
        <p14:creationId xmlns:p14="http://schemas.microsoft.com/office/powerpoint/2010/main" val="2258854529"/>
      </p:ext>
    </p:extLst>
  </p:cSld>
  <p:clrMapOvr>
    <a:masterClrMapping/>
  </p:clrMapOvr>
  <p:transition advClick="0" advTm="30"/>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4" name="Footer Placeholder 3"/>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ABE156E9-AAC2-4214-9826-AB0C777C4B72}" type="slidenum">
              <a:rPr lang="en-US"/>
              <a:pPr>
                <a:defRPr/>
              </a:pPr>
              <a:t>‹#›</a:t>
            </a:fld>
            <a:endParaRPr lang="en-US"/>
          </a:p>
        </p:txBody>
      </p:sp>
    </p:spTree>
    <p:extLst>
      <p:ext uri="{BB962C8B-B14F-4D97-AF65-F5344CB8AC3E}">
        <p14:creationId xmlns:p14="http://schemas.microsoft.com/office/powerpoint/2010/main" val="2180155747"/>
      </p:ext>
    </p:extLst>
  </p:cSld>
  <p:clrMapOvr>
    <a:masterClrMapping/>
  </p:clrMapOvr>
  <p:transition advClick="0" advTm="30"/>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3" name="Footer Placeholder 2"/>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D459209E-2DC0-474C-BAEA-D2722628E723}" type="slidenum">
              <a:rPr lang="en-US"/>
              <a:pPr>
                <a:defRPr/>
              </a:pPr>
              <a:t>‹#›</a:t>
            </a:fld>
            <a:endParaRPr lang="en-US"/>
          </a:p>
        </p:txBody>
      </p:sp>
    </p:spTree>
    <p:extLst>
      <p:ext uri="{BB962C8B-B14F-4D97-AF65-F5344CB8AC3E}">
        <p14:creationId xmlns:p14="http://schemas.microsoft.com/office/powerpoint/2010/main" val="432957163"/>
      </p:ext>
    </p:extLst>
  </p:cSld>
  <p:clrMapOvr>
    <a:masterClrMapping/>
  </p:clrMapOvr>
  <p:transition advClick="0" advTm="30"/>
</p:sldLayout>
</file>

<file path=ppt/slideLayouts/slideLayout3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1172766"/>
            <a:ext cx="2762250" cy="2484834"/>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800" b="0">
              <a:solidFill>
                <a:prstClr val="white"/>
              </a:solidFill>
            </a:endParaRPr>
          </a:p>
        </p:txBody>
      </p:sp>
      <p:cxnSp>
        <p:nvCxnSpPr>
          <p:cNvPr id="6" name="Straight Connector 5"/>
          <p:cNvCxnSpPr/>
          <p:nvPr/>
        </p:nvCxnSpPr>
        <p:spPr>
          <a:xfrm rot="5400000">
            <a:off x="1505149" y="2416374"/>
            <a:ext cx="2263378"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 y="1284685"/>
            <a:ext cx="2651125" cy="119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 y="3550444"/>
            <a:ext cx="2651125" cy="1191"/>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3200400" y="204788"/>
            <a:ext cx="548640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152400" y="1426464"/>
            <a:ext cx="2377440" cy="1028700"/>
          </a:xfrm>
        </p:spPr>
        <p:txBody>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2455164"/>
            <a:ext cx="2377440" cy="10287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Date Placeholder 4"/>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10" name="Footer Placeholder 5"/>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11" name="Slide Number Placeholder 6"/>
          <p:cNvSpPr>
            <a:spLocks noGrp="1"/>
          </p:cNvSpPr>
          <p:nvPr>
            <p:ph type="sldNum" sz="quarter" idx="12"/>
          </p:nvPr>
        </p:nvSpPr>
        <p:spPr/>
        <p:txBody>
          <a:bodyPr/>
          <a:lstStyle>
            <a:lvl1pPr>
              <a:defRPr/>
            </a:lvl1pPr>
          </a:lstStyle>
          <a:p>
            <a:pPr>
              <a:defRPr/>
            </a:pPr>
            <a:fld id="{B99427C0-C320-4605-A21F-6456727A4FC7}" type="slidenum">
              <a:rPr lang="en-US"/>
              <a:pPr>
                <a:defRPr/>
              </a:pPr>
              <a:t>‹#›</a:t>
            </a:fld>
            <a:endParaRPr lang="en-US"/>
          </a:p>
        </p:txBody>
      </p:sp>
    </p:spTree>
    <p:extLst>
      <p:ext uri="{BB962C8B-B14F-4D97-AF65-F5344CB8AC3E}">
        <p14:creationId xmlns:p14="http://schemas.microsoft.com/office/powerpoint/2010/main" val="3453013362"/>
      </p:ext>
    </p:extLst>
  </p:cSld>
  <p:clrMapOvr>
    <a:masterClrMapping/>
  </p:clrMapOvr>
  <p:transition advClick="0" advTm="30"/>
</p:sldLayout>
</file>

<file path=ppt/slideLayouts/slideLayout3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a:off x="0" y="1172766"/>
            <a:ext cx="2762250" cy="2484834"/>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800" b="0">
              <a:solidFill>
                <a:prstClr val="white"/>
              </a:solidFill>
            </a:endParaRPr>
          </a:p>
        </p:txBody>
      </p:sp>
      <p:cxnSp>
        <p:nvCxnSpPr>
          <p:cNvPr id="6" name="Straight Connector 5"/>
          <p:cNvCxnSpPr/>
          <p:nvPr/>
        </p:nvCxnSpPr>
        <p:spPr>
          <a:xfrm rot="5400000">
            <a:off x="1505149" y="2416374"/>
            <a:ext cx="2263378"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 y="1284685"/>
            <a:ext cx="2651125" cy="119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 y="3550444"/>
            <a:ext cx="2651125" cy="1191"/>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Picture Placeholder 2"/>
          <p:cNvSpPr>
            <a:spLocks noGrp="1"/>
          </p:cNvSpPr>
          <p:nvPr>
            <p:ph type="pic" idx="1"/>
          </p:nvPr>
        </p:nvSpPr>
        <p:spPr>
          <a:xfrm>
            <a:off x="3200400" y="285750"/>
            <a:ext cx="5562600" cy="42291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2" name="Title 1"/>
          <p:cNvSpPr>
            <a:spLocks noGrp="1"/>
          </p:cNvSpPr>
          <p:nvPr>
            <p:ph type="title"/>
          </p:nvPr>
        </p:nvSpPr>
        <p:spPr>
          <a:xfrm>
            <a:off x="155448" y="1428750"/>
            <a:ext cx="2377440" cy="1028700"/>
          </a:xfrm>
        </p:spPr>
        <p:txBody>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2457450"/>
            <a:ext cx="2377440" cy="10287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Date Placeholder 4"/>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10" name="Footer Placeholder 5"/>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11" name="Slide Number Placeholder 6"/>
          <p:cNvSpPr>
            <a:spLocks noGrp="1"/>
          </p:cNvSpPr>
          <p:nvPr>
            <p:ph type="sldNum" sz="quarter" idx="12"/>
          </p:nvPr>
        </p:nvSpPr>
        <p:spPr/>
        <p:txBody>
          <a:bodyPr/>
          <a:lstStyle>
            <a:lvl1pPr>
              <a:defRPr/>
            </a:lvl1pPr>
          </a:lstStyle>
          <a:p>
            <a:pPr>
              <a:defRPr/>
            </a:pPr>
            <a:fld id="{C1674D00-D065-45C5-8AA1-291744212AE8}" type="slidenum">
              <a:rPr lang="en-US"/>
              <a:pPr>
                <a:defRPr/>
              </a:pPr>
              <a:t>‹#›</a:t>
            </a:fld>
            <a:endParaRPr lang="en-US"/>
          </a:p>
        </p:txBody>
      </p:sp>
    </p:spTree>
    <p:extLst>
      <p:ext uri="{BB962C8B-B14F-4D97-AF65-F5344CB8AC3E}">
        <p14:creationId xmlns:p14="http://schemas.microsoft.com/office/powerpoint/2010/main" val="2179484328"/>
      </p:ext>
    </p:extLst>
  </p:cSld>
  <p:clrMapOvr>
    <a:masterClrMapping/>
  </p:clrMapOvr>
  <p:transition advClick="0" advTm="30"/>
</p:sldLayout>
</file>

<file path=ppt/slideLayouts/slideLayout3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5" name="Footer Placeholder 4"/>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4A7C9E8-D485-4F49-9310-5347B17FBC0F}" type="slidenum">
              <a:rPr lang="en-US"/>
              <a:pPr>
                <a:defRPr/>
              </a:pPr>
              <a:t>‹#›</a:t>
            </a:fld>
            <a:endParaRPr lang="en-US"/>
          </a:p>
        </p:txBody>
      </p:sp>
    </p:spTree>
    <p:extLst>
      <p:ext uri="{BB962C8B-B14F-4D97-AF65-F5344CB8AC3E}">
        <p14:creationId xmlns:p14="http://schemas.microsoft.com/office/powerpoint/2010/main" val="1903966191"/>
      </p:ext>
    </p:extLst>
  </p:cSld>
  <p:clrMapOvr>
    <a:masterClrMapping/>
  </p:clrMapOvr>
  <p:transition advClick="0" advTm="30"/>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4514850"/>
            <a:ext cx="8629650" cy="1786"/>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fontAlgn="auto" hangingPunct="1">
              <a:spcBef>
                <a:spcPts val="0"/>
              </a:spcBef>
              <a:spcAft>
                <a:spcPts val="0"/>
              </a:spcAft>
              <a:defRPr/>
            </a:pPr>
            <a:endParaRPr lang="en-US" sz="1800" b="0">
              <a:solidFill>
                <a:schemeClr val="tx1"/>
              </a:solidFill>
              <a:latin typeface="+mn-lt"/>
              <a:cs typeface="+mn-cs"/>
            </a:endParaRPr>
          </a:p>
        </p:txBody>
      </p:sp>
      <p:sp>
        <p:nvSpPr>
          <p:cNvPr id="29" name="Title 28"/>
          <p:cNvSpPr>
            <a:spLocks noGrp="1"/>
          </p:cNvSpPr>
          <p:nvPr>
            <p:ph type="title"/>
          </p:nvPr>
        </p:nvSpPr>
        <p:spPr>
          <a:xfrm>
            <a:off x="304800" y="4057650"/>
            <a:ext cx="8610600" cy="661988"/>
          </a:xfrm>
        </p:spPr>
        <p:txBody>
          <a:bodyPr/>
          <a:lstStyle>
            <a:lvl1pPr>
              <a:defRPr/>
            </a:lvl1pPr>
          </a:lstStyle>
          <a:p>
            <a:r>
              <a:rPr lang="en-US" smtClean="0"/>
              <a:t>Click to edit Master title style</a:t>
            </a:r>
            <a:endParaRPr lang="en-US"/>
          </a:p>
        </p:txBody>
      </p:sp>
      <p:sp>
        <p:nvSpPr>
          <p:cNvPr id="13" name="Text Placeholder 12"/>
          <p:cNvSpPr>
            <a:spLocks noGrp="1"/>
          </p:cNvSpPr>
          <p:nvPr>
            <p:ph type="body" idx="1"/>
          </p:nvPr>
        </p:nvSpPr>
        <p:spPr>
          <a:xfrm>
            <a:off x="281444" y="500062"/>
            <a:ext cx="4290556" cy="47982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5" name="Text Placeholder 24"/>
          <p:cNvSpPr>
            <a:spLocks noGrp="1"/>
          </p:cNvSpPr>
          <p:nvPr>
            <p:ph type="body" sz="half" idx="3"/>
          </p:nvPr>
        </p:nvSpPr>
        <p:spPr>
          <a:xfrm>
            <a:off x="4645026" y="500062"/>
            <a:ext cx="4292241" cy="47982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Content Placeholder 3"/>
          <p:cNvSpPr>
            <a:spLocks noGrp="1"/>
          </p:cNvSpPr>
          <p:nvPr>
            <p:ph sz="quarter" idx="2"/>
          </p:nvPr>
        </p:nvSpPr>
        <p:spPr>
          <a:xfrm>
            <a:off x="281444" y="987028"/>
            <a:ext cx="4290556" cy="2956322"/>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8" name="Content Placeholder 27"/>
          <p:cNvSpPr>
            <a:spLocks noGrp="1"/>
          </p:cNvSpPr>
          <p:nvPr>
            <p:ph sz="quarter" idx="4"/>
          </p:nvPr>
        </p:nvSpPr>
        <p:spPr>
          <a:xfrm>
            <a:off x="4648730" y="987028"/>
            <a:ext cx="4288536" cy="2956322"/>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9"/>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9" name="Footer Placeholder 5"/>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10" name="Slide Number Placeholder 6"/>
          <p:cNvSpPr>
            <a:spLocks noGrp="1"/>
          </p:cNvSpPr>
          <p:nvPr>
            <p:ph type="sldNum" sz="quarter" idx="12"/>
          </p:nvPr>
        </p:nvSpPr>
        <p:spPr>
          <a:xfrm>
            <a:off x="8229600" y="4857750"/>
            <a:ext cx="762000" cy="185738"/>
          </a:xfrm>
        </p:spPr>
        <p:txBody>
          <a:bodyPr/>
          <a:lstStyle>
            <a:lvl1pPr>
              <a:defRPr/>
            </a:lvl1pPr>
          </a:lstStyle>
          <a:p>
            <a:pPr>
              <a:defRPr/>
            </a:pPr>
            <a:fld id="{1EA6FFC5-2E7D-47E9-98B5-1B0C26CFD018}" type="slidenum">
              <a:rPr lang="en-US"/>
              <a:pPr>
                <a:defRPr/>
              </a:pPr>
              <a:t>‹#›</a:t>
            </a:fld>
            <a:endParaRPr lang="en-US"/>
          </a:p>
        </p:txBody>
      </p:sp>
    </p:spTree>
    <p:extLst>
      <p:ext uri="{BB962C8B-B14F-4D97-AF65-F5344CB8AC3E}">
        <p14:creationId xmlns:p14="http://schemas.microsoft.com/office/powerpoint/2010/main" val="3486833608"/>
      </p:ext>
    </p:extLst>
  </p:cSld>
  <p:clrMapOvr>
    <a:masterClrMapping/>
  </p:clrMapOvr>
  <p:transition advClick="0" advTm="30"/>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8EA4971-2119-4045-84C1-22CD8FA6C133}" type="slidenum">
              <a:rPr lang="en-US"/>
              <a:pPr>
                <a:defRPr/>
              </a:pPr>
              <a:t>‹#›</a:t>
            </a:fld>
            <a:endParaRPr lang="en-US"/>
          </a:p>
        </p:txBody>
      </p:sp>
    </p:spTree>
    <p:extLst>
      <p:ext uri="{BB962C8B-B14F-4D97-AF65-F5344CB8AC3E}">
        <p14:creationId xmlns:p14="http://schemas.microsoft.com/office/powerpoint/2010/main" val="4248813635"/>
      </p:ext>
    </p:extLst>
  </p:cSld>
  <p:clrMapOvr>
    <a:masterClrMapping/>
  </p:clrMapOvr>
  <p:transition advClick="0" advTm="30"/>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94D215B-83F6-470F-978F-3FBD5E775802}" type="slidenum">
              <a:rPr lang="en-US"/>
              <a:pPr>
                <a:defRPr/>
              </a:pPr>
              <a:t>‹#›</a:t>
            </a:fld>
            <a:endParaRPr lang="en-US"/>
          </a:p>
        </p:txBody>
      </p:sp>
    </p:spTree>
    <p:extLst>
      <p:ext uri="{BB962C8B-B14F-4D97-AF65-F5344CB8AC3E}">
        <p14:creationId xmlns:p14="http://schemas.microsoft.com/office/powerpoint/2010/main" val="1126646112"/>
      </p:ext>
    </p:extLst>
  </p:cSld>
  <p:clrMapOvr>
    <a:masterClrMapping/>
  </p:clrMapOvr>
  <p:transition advClick="0" advTm="30"/>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60CF404-2638-4C38-8582-032E53A567E0}" type="slidenum">
              <a:rPr lang="en-US"/>
              <a:pPr>
                <a:defRPr/>
              </a:pPr>
              <a:t>‹#›</a:t>
            </a:fld>
            <a:endParaRPr lang="en-US"/>
          </a:p>
        </p:txBody>
      </p:sp>
    </p:spTree>
    <p:extLst>
      <p:ext uri="{BB962C8B-B14F-4D97-AF65-F5344CB8AC3E}">
        <p14:creationId xmlns:p14="http://schemas.microsoft.com/office/powerpoint/2010/main" val="1229683996"/>
      </p:ext>
    </p:extLst>
  </p:cSld>
  <p:clrMapOvr>
    <a:masterClrMapping/>
  </p:clrMapOvr>
  <p:transition advClick="0" advTm="30"/>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194CC14-1263-47E0-AE22-F8670A184A0D}" type="slidenum">
              <a:rPr lang="en-US"/>
              <a:pPr>
                <a:defRPr/>
              </a:pPr>
              <a:t>‹#›</a:t>
            </a:fld>
            <a:endParaRPr lang="en-US"/>
          </a:p>
        </p:txBody>
      </p:sp>
    </p:spTree>
    <p:extLst>
      <p:ext uri="{BB962C8B-B14F-4D97-AF65-F5344CB8AC3E}">
        <p14:creationId xmlns:p14="http://schemas.microsoft.com/office/powerpoint/2010/main" val="2924248487"/>
      </p:ext>
    </p:extLst>
  </p:cSld>
  <p:clrMapOvr>
    <a:masterClrMapping/>
  </p:clrMapOvr>
  <p:transition advClick="0" advTm="30"/>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E2638C4C-7C9E-494A-88AB-CB489F58A990}" type="slidenum">
              <a:rPr lang="en-US"/>
              <a:pPr>
                <a:defRPr/>
              </a:pPr>
              <a:t>‹#›</a:t>
            </a:fld>
            <a:endParaRPr lang="en-US"/>
          </a:p>
        </p:txBody>
      </p:sp>
    </p:spTree>
    <p:extLst>
      <p:ext uri="{BB962C8B-B14F-4D97-AF65-F5344CB8AC3E}">
        <p14:creationId xmlns:p14="http://schemas.microsoft.com/office/powerpoint/2010/main" val="2729713797"/>
      </p:ext>
    </p:extLst>
  </p:cSld>
  <p:clrMapOvr>
    <a:masterClrMapping/>
  </p:clrMapOvr>
  <p:transition advClick="0" advTm="30"/>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7FF15D7-D547-48CE-ACAC-1E8F40607E5C}" type="slidenum">
              <a:rPr lang="en-US"/>
              <a:pPr>
                <a:defRPr/>
              </a:pPr>
              <a:t>‹#›</a:t>
            </a:fld>
            <a:endParaRPr lang="en-US"/>
          </a:p>
        </p:txBody>
      </p:sp>
    </p:spTree>
    <p:extLst>
      <p:ext uri="{BB962C8B-B14F-4D97-AF65-F5344CB8AC3E}">
        <p14:creationId xmlns:p14="http://schemas.microsoft.com/office/powerpoint/2010/main" val="3193637456"/>
      </p:ext>
    </p:extLst>
  </p:cSld>
  <p:clrMapOvr>
    <a:masterClrMapping/>
  </p:clrMapOvr>
  <p:transition advClick="0" advTm="30"/>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7AE0103-8BB0-48BD-BA1C-2FD585A08ADE}" type="slidenum">
              <a:rPr lang="en-US"/>
              <a:pPr>
                <a:defRPr/>
              </a:pPr>
              <a:t>‹#›</a:t>
            </a:fld>
            <a:endParaRPr lang="en-US"/>
          </a:p>
        </p:txBody>
      </p:sp>
    </p:spTree>
    <p:extLst>
      <p:ext uri="{BB962C8B-B14F-4D97-AF65-F5344CB8AC3E}">
        <p14:creationId xmlns:p14="http://schemas.microsoft.com/office/powerpoint/2010/main" val="2072248190"/>
      </p:ext>
    </p:extLst>
  </p:cSld>
  <p:clrMapOvr>
    <a:masterClrMapping/>
  </p:clrMapOvr>
  <p:transition advClick="0" advTm="30"/>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7F2BF81-7DF2-4D0B-AF84-F7D0635D75C2}" type="slidenum">
              <a:rPr lang="en-US"/>
              <a:pPr>
                <a:defRPr/>
              </a:pPr>
              <a:t>‹#›</a:t>
            </a:fld>
            <a:endParaRPr lang="en-US"/>
          </a:p>
        </p:txBody>
      </p:sp>
    </p:spTree>
    <p:extLst>
      <p:ext uri="{BB962C8B-B14F-4D97-AF65-F5344CB8AC3E}">
        <p14:creationId xmlns:p14="http://schemas.microsoft.com/office/powerpoint/2010/main" val="2107846619"/>
      </p:ext>
    </p:extLst>
  </p:cSld>
  <p:clrMapOvr>
    <a:masterClrMapping/>
  </p:clrMapOvr>
  <p:transition advClick="0" advTm="30"/>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F2A6B4F-9306-4DF8-9812-C50FA06658D4}" type="slidenum">
              <a:rPr lang="en-US"/>
              <a:pPr>
                <a:defRPr/>
              </a:pPr>
              <a:t>‹#›</a:t>
            </a:fld>
            <a:endParaRPr lang="en-US"/>
          </a:p>
        </p:txBody>
      </p:sp>
    </p:spTree>
    <p:extLst>
      <p:ext uri="{BB962C8B-B14F-4D97-AF65-F5344CB8AC3E}">
        <p14:creationId xmlns:p14="http://schemas.microsoft.com/office/powerpoint/2010/main" val="861393398"/>
      </p:ext>
    </p:extLst>
  </p:cSld>
  <p:clrMapOvr>
    <a:masterClrMapping/>
  </p:clrMapOvr>
  <p:transition advClick="0" advTm="30"/>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30B6AECE-F762-405E-A9F9-80749D3B17FE}" type="slidenum">
              <a:rPr lang="en-US"/>
              <a:pPr>
                <a:defRPr/>
              </a:pPr>
              <a:t>‹#›</a:t>
            </a:fld>
            <a:endParaRPr lang="en-US"/>
          </a:p>
        </p:txBody>
      </p:sp>
    </p:spTree>
    <p:extLst>
      <p:ext uri="{BB962C8B-B14F-4D97-AF65-F5344CB8AC3E}">
        <p14:creationId xmlns:p14="http://schemas.microsoft.com/office/powerpoint/2010/main" val="2982159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342900"/>
            <a:ext cx="8686800" cy="630936"/>
          </a:xfrm>
        </p:spPr>
        <p:txBody>
          <a:bodyPr/>
          <a:lstStyle/>
          <a:p>
            <a:r>
              <a:rPr lang="en-US" smtClean="0"/>
              <a:t>Click to edit Master title style</a:t>
            </a:r>
            <a:endParaRPr lang="en-US"/>
          </a:p>
        </p:txBody>
      </p:sp>
      <p:sp>
        <p:nvSpPr>
          <p:cNvPr id="3" name="Date Placeholder 11"/>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4" name="Footer Placeholder 20"/>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33C2C182-9B84-485A-A0DA-4D2CA1BA2D9E}" type="slidenum">
              <a:rPr lang="en-US"/>
              <a:pPr>
                <a:defRPr/>
              </a:pPr>
              <a:t>‹#›</a:t>
            </a:fld>
            <a:endParaRPr lang="en-US"/>
          </a:p>
        </p:txBody>
      </p:sp>
    </p:spTree>
    <p:extLst>
      <p:ext uri="{BB962C8B-B14F-4D97-AF65-F5344CB8AC3E}">
        <p14:creationId xmlns:p14="http://schemas.microsoft.com/office/powerpoint/2010/main" val="3290456635"/>
      </p:ext>
    </p:extLst>
  </p:cSld>
  <p:clrMapOvr>
    <a:masterClrMapping/>
  </p:clrMapOvr>
  <p:transition advClick="0" advTm="30"/>
</p:sldLayout>
</file>

<file path=ppt/slideLayouts/slideLayout5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A036BCFC-0261-44C7-B52D-A98F9B981B28}" type="slidenum">
              <a:rPr lang="en-US"/>
              <a:pPr>
                <a:defRPr/>
              </a:pPr>
              <a:t>‹#›</a:t>
            </a:fld>
            <a:endParaRPr lang="en-US"/>
          </a:p>
        </p:txBody>
      </p:sp>
    </p:spTree>
    <p:extLst>
      <p:ext uri="{BB962C8B-B14F-4D97-AF65-F5344CB8AC3E}">
        <p14:creationId xmlns:p14="http://schemas.microsoft.com/office/powerpoint/2010/main" val="312813429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EE882164-64AF-4813-9BBB-7A12F931FA0E}" type="slidenum">
              <a:rPr lang="en-US"/>
              <a:pPr>
                <a:defRPr/>
              </a:pPr>
              <a:t>‹#›</a:t>
            </a:fld>
            <a:endParaRPr lang="en-US"/>
          </a:p>
        </p:txBody>
      </p:sp>
    </p:spTree>
    <p:extLst>
      <p:ext uri="{BB962C8B-B14F-4D97-AF65-F5344CB8AC3E}">
        <p14:creationId xmlns:p14="http://schemas.microsoft.com/office/powerpoint/2010/main" val="343543642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DB709D22-BAB0-4F79-B0C6-3A5AD063986E}" type="slidenum">
              <a:rPr lang="en-US"/>
              <a:pPr>
                <a:defRPr/>
              </a:pPr>
              <a:t>‹#›</a:t>
            </a:fld>
            <a:endParaRPr lang="en-US"/>
          </a:p>
        </p:txBody>
      </p:sp>
    </p:spTree>
    <p:extLst>
      <p:ext uri="{BB962C8B-B14F-4D97-AF65-F5344CB8AC3E}">
        <p14:creationId xmlns:p14="http://schemas.microsoft.com/office/powerpoint/2010/main" val="307824514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p:txBody>
          <a:bodyPr/>
          <a:lstStyle>
            <a:lvl1pPr>
              <a:defRPr/>
            </a:lvl1pPr>
          </a:lstStyle>
          <a:p>
            <a:pPr>
              <a:defRPr/>
            </a:pPr>
            <a:fld id="{E4B6C1C5-E091-4325-A7FB-826ADBD54AF5}" type="slidenum">
              <a:rPr lang="en-US"/>
              <a:pPr>
                <a:defRPr/>
              </a:pPr>
              <a:t>‹#›</a:t>
            </a:fld>
            <a:endParaRPr lang="en-US"/>
          </a:p>
        </p:txBody>
      </p:sp>
    </p:spTree>
    <p:extLst>
      <p:ext uri="{BB962C8B-B14F-4D97-AF65-F5344CB8AC3E}">
        <p14:creationId xmlns:p14="http://schemas.microsoft.com/office/powerpoint/2010/main" val="165755960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200151"/>
            <a:ext cx="8229600" cy="33944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B8A115E5-8745-4216-9AE1-5F2F4097CAD5}" type="slidenum">
              <a:rPr lang="en-US"/>
              <a:pPr>
                <a:defRPr/>
              </a:pPr>
              <a:t>‹#›</a:t>
            </a:fld>
            <a:endParaRPr lang="en-US"/>
          </a:p>
        </p:txBody>
      </p:sp>
    </p:spTree>
    <p:extLst>
      <p:ext uri="{BB962C8B-B14F-4D97-AF65-F5344CB8AC3E}">
        <p14:creationId xmlns:p14="http://schemas.microsoft.com/office/powerpoint/2010/main" val="116208367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endParaRPr lang="en-US"/>
          </a:p>
        </p:txBody>
      </p:sp>
      <p:sp>
        <p:nvSpPr>
          <p:cNvPr id="5" name="Rectangle 6"/>
          <p:cNvSpPr>
            <a:spLocks noGrp="1" noChangeArrowheads="1"/>
          </p:cNvSpPr>
          <p:nvPr>
            <p:ph type="sldNum" sz="quarter" idx="12"/>
          </p:nvPr>
        </p:nvSpPr>
        <p:spPr/>
        <p:txBody>
          <a:bodyPr/>
          <a:lstStyle>
            <a:lvl1pPr>
              <a:defRPr/>
            </a:lvl1pPr>
          </a:lstStyle>
          <a:p>
            <a:pPr>
              <a:defRPr/>
            </a:pPr>
            <a:fld id="{AEFACC6D-1749-434E-8C30-49D0F452E83C}" type="slidenum">
              <a:rPr lang="en-US"/>
              <a:pPr>
                <a:defRPr/>
              </a:pPr>
              <a:t>‹#›</a:t>
            </a:fld>
            <a:endParaRPr lang="en-US"/>
          </a:p>
        </p:txBody>
      </p:sp>
    </p:spTree>
    <p:extLst>
      <p:ext uri="{BB962C8B-B14F-4D97-AF65-F5344CB8AC3E}">
        <p14:creationId xmlns:p14="http://schemas.microsoft.com/office/powerpoint/2010/main" val="3207133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2"/>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3" name="Footer Placeholder 23"/>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4" name="Slide Number Placeholder 6"/>
          <p:cNvSpPr>
            <a:spLocks noGrp="1"/>
          </p:cNvSpPr>
          <p:nvPr>
            <p:ph type="sldNum" sz="quarter" idx="12"/>
          </p:nvPr>
        </p:nvSpPr>
        <p:spPr/>
        <p:txBody>
          <a:bodyPr/>
          <a:lstStyle>
            <a:lvl1pPr>
              <a:defRPr/>
            </a:lvl1pPr>
          </a:lstStyle>
          <a:p>
            <a:pPr>
              <a:defRPr/>
            </a:pPr>
            <a:fld id="{9F7E4DD1-8957-4C47-96D5-397B652628A8}" type="slidenum">
              <a:rPr lang="en-US"/>
              <a:pPr>
                <a:defRPr/>
              </a:pPr>
              <a:t>‹#›</a:t>
            </a:fld>
            <a:endParaRPr lang="en-US"/>
          </a:p>
        </p:txBody>
      </p:sp>
    </p:spTree>
    <p:extLst>
      <p:ext uri="{BB962C8B-B14F-4D97-AF65-F5344CB8AC3E}">
        <p14:creationId xmlns:p14="http://schemas.microsoft.com/office/powerpoint/2010/main" val="3156362695"/>
      </p:ext>
    </p:extLst>
  </p:cSld>
  <p:clrMapOvr>
    <a:masterClrMapping/>
  </p:clrMapOvr>
  <p:transition advClick="0" advTm="30"/>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514350" y="4386838"/>
            <a:ext cx="8629650" cy="1786"/>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fontAlgn="auto" hangingPunct="1">
              <a:spcBef>
                <a:spcPts val="0"/>
              </a:spcBef>
              <a:spcAft>
                <a:spcPts val="0"/>
              </a:spcAft>
              <a:defRPr/>
            </a:pPr>
            <a:endParaRPr lang="en-US" sz="1800" b="0">
              <a:solidFill>
                <a:schemeClr val="tx1"/>
              </a:solidFill>
              <a:latin typeface="+mn-lt"/>
              <a:cs typeface="+mn-cs"/>
            </a:endParaRPr>
          </a:p>
        </p:txBody>
      </p:sp>
      <p:sp>
        <p:nvSpPr>
          <p:cNvPr id="12" name="Title 11"/>
          <p:cNvSpPr>
            <a:spLocks noGrp="1"/>
          </p:cNvSpPr>
          <p:nvPr>
            <p:ph type="title"/>
          </p:nvPr>
        </p:nvSpPr>
        <p:spPr>
          <a:xfrm>
            <a:off x="457200" y="4114800"/>
            <a:ext cx="8458200" cy="390525"/>
          </a:xfrm>
        </p:spPr>
        <p:txBody>
          <a:bodyPr/>
          <a:lstStyle>
            <a:lvl1pPr algn="l">
              <a:buNone/>
              <a:defRPr sz="2000" b="1"/>
            </a:lvl1pPr>
          </a:lstStyle>
          <a:p>
            <a:r>
              <a:rPr lang="en-US" smtClean="0"/>
              <a:t>Click to edit Master title style</a:t>
            </a:r>
            <a:endParaRPr lang="en-US"/>
          </a:p>
        </p:txBody>
      </p:sp>
      <p:sp>
        <p:nvSpPr>
          <p:cNvPr id="26" name="Text Placeholder 25"/>
          <p:cNvSpPr>
            <a:spLocks noGrp="1"/>
          </p:cNvSpPr>
          <p:nvPr>
            <p:ph type="body" idx="2"/>
          </p:nvPr>
        </p:nvSpPr>
        <p:spPr>
          <a:xfrm>
            <a:off x="457201" y="457200"/>
            <a:ext cx="3008313" cy="360045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4" name="Content Placeholder 13"/>
          <p:cNvSpPr>
            <a:spLocks noGrp="1"/>
          </p:cNvSpPr>
          <p:nvPr>
            <p:ph sz="half" idx="1"/>
          </p:nvPr>
        </p:nvSpPr>
        <p:spPr>
          <a:xfrm>
            <a:off x="3575050" y="457200"/>
            <a:ext cx="5340350" cy="360045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24"/>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7" name="Footer Placeholder 28"/>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A3D22FE8-919D-4210-8349-004CE500DAA7}" type="slidenum">
              <a:rPr lang="en-US"/>
              <a:pPr>
                <a:defRPr/>
              </a:pPr>
              <a:t>‹#›</a:t>
            </a:fld>
            <a:endParaRPr lang="en-US"/>
          </a:p>
        </p:txBody>
      </p:sp>
    </p:spTree>
    <p:extLst>
      <p:ext uri="{BB962C8B-B14F-4D97-AF65-F5344CB8AC3E}">
        <p14:creationId xmlns:p14="http://schemas.microsoft.com/office/powerpoint/2010/main" val="201368836"/>
      </p:ext>
    </p:extLst>
  </p:cSld>
  <p:clrMapOvr>
    <a:masterClrMapping/>
  </p:clrMapOvr>
  <p:transition advClick="0" advTm="30"/>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462476"/>
            <a:ext cx="5029200" cy="27432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17" name="Title 16"/>
          <p:cNvSpPr>
            <a:spLocks noGrp="1"/>
          </p:cNvSpPr>
          <p:nvPr>
            <p:ph type="title"/>
          </p:nvPr>
        </p:nvSpPr>
        <p:spPr>
          <a:xfrm>
            <a:off x="381000" y="3745320"/>
            <a:ext cx="5867400" cy="391716"/>
          </a:xfrm>
        </p:spPr>
        <p:txBody>
          <a:bodyPr/>
          <a:lstStyle>
            <a:lvl1pPr algn="l">
              <a:buNone/>
              <a:defRPr sz="2000" b="1"/>
            </a:lvl1pPr>
          </a:lstStyle>
          <a:p>
            <a:r>
              <a:rPr lang="en-US" smtClean="0"/>
              <a:t>Click to edit Master title style</a:t>
            </a:r>
            <a:endParaRPr lang="en-US"/>
          </a:p>
        </p:txBody>
      </p:sp>
      <p:sp>
        <p:nvSpPr>
          <p:cNvPr id="26" name="Text Placeholder 25"/>
          <p:cNvSpPr>
            <a:spLocks noGrp="1"/>
          </p:cNvSpPr>
          <p:nvPr>
            <p:ph type="body" sz="half" idx="2"/>
          </p:nvPr>
        </p:nvSpPr>
        <p:spPr>
          <a:xfrm>
            <a:off x="381000" y="4149913"/>
            <a:ext cx="5867400" cy="576263"/>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6"/>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6" name="Footer Placeholder 4"/>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7" name="Slide Number Placeholder 30"/>
          <p:cNvSpPr>
            <a:spLocks noGrp="1"/>
          </p:cNvSpPr>
          <p:nvPr>
            <p:ph type="sldNum" sz="quarter" idx="12"/>
          </p:nvPr>
        </p:nvSpPr>
        <p:spPr/>
        <p:txBody>
          <a:bodyPr/>
          <a:lstStyle>
            <a:lvl1pPr>
              <a:defRPr/>
            </a:lvl1pPr>
          </a:lstStyle>
          <a:p>
            <a:pPr>
              <a:defRPr/>
            </a:pPr>
            <a:fld id="{37923A2C-4489-410B-8E96-60BC557227D8}" type="slidenum">
              <a:rPr lang="en-US"/>
              <a:pPr>
                <a:defRPr/>
              </a:pPr>
              <a:t>‹#›</a:t>
            </a:fld>
            <a:endParaRPr lang="en-US"/>
          </a:p>
        </p:txBody>
      </p:sp>
    </p:spTree>
    <p:extLst>
      <p:ext uri="{BB962C8B-B14F-4D97-AF65-F5344CB8AC3E}">
        <p14:creationId xmlns:p14="http://schemas.microsoft.com/office/powerpoint/2010/main" val="1352046593"/>
      </p:ext>
    </p:extLst>
  </p:cSld>
  <p:clrMapOvr>
    <a:masterClrMapping/>
  </p:clrMapOvr>
  <p:transition advClick="0" advTm="30"/>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auto">
              <a:spcBef>
                <a:spcPts val="0"/>
              </a:spcBef>
              <a:spcAft>
                <a:spcPts val="0"/>
              </a:spcAft>
              <a:defRPr/>
            </a:lvl1pPr>
          </a:lstStyle>
          <a:p>
            <a:pPr>
              <a:defRPr/>
            </a:pPr>
            <a:endParaRPr lang="en-US"/>
          </a:p>
        </p:txBody>
      </p:sp>
      <p:sp>
        <p:nvSpPr>
          <p:cNvPr id="5" name="Footer Placeholder 4"/>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CF1A706-0217-4EA8-89EA-7E448F31558B}" type="slidenum">
              <a:rPr lang="en-US"/>
              <a:pPr>
                <a:defRPr/>
              </a:pPr>
              <a:t>‹#›</a:t>
            </a:fld>
            <a:endParaRPr lang="en-US"/>
          </a:p>
        </p:txBody>
      </p:sp>
    </p:spTree>
    <p:extLst>
      <p:ext uri="{BB962C8B-B14F-4D97-AF65-F5344CB8AC3E}">
        <p14:creationId xmlns:p14="http://schemas.microsoft.com/office/powerpoint/2010/main" val="2615838438"/>
      </p:ext>
    </p:extLst>
  </p:cSld>
  <p:clrMapOvr>
    <a:masterClrMapping/>
  </p:clrMapOvr>
  <p:transition advClick="0" advTm="3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theme" Target="../theme/theme3.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8.xml"/><Relationship Id="rId3" Type="http://schemas.openxmlformats.org/officeDocument/2006/relationships/slideLayout" Target="../slideLayouts/slideLayout33.xml"/><Relationship Id="rId7" Type="http://schemas.openxmlformats.org/officeDocument/2006/relationships/slideLayout" Target="../slideLayouts/slideLayout37.xml"/><Relationship Id="rId2" Type="http://schemas.openxmlformats.org/officeDocument/2006/relationships/slideLayout" Target="../slideLayouts/slideLayout32.xml"/><Relationship Id="rId1" Type="http://schemas.openxmlformats.org/officeDocument/2006/relationships/slideLayout" Target="../slideLayouts/slideLayout31.xml"/><Relationship Id="rId6" Type="http://schemas.openxmlformats.org/officeDocument/2006/relationships/slideLayout" Target="../slideLayouts/slideLayout36.xml"/><Relationship Id="rId5" Type="http://schemas.openxmlformats.org/officeDocument/2006/relationships/slideLayout" Target="../slideLayouts/slideLayout35.xml"/><Relationship Id="rId10" Type="http://schemas.openxmlformats.org/officeDocument/2006/relationships/theme" Target="../theme/theme4.xml"/><Relationship Id="rId4" Type="http://schemas.openxmlformats.org/officeDocument/2006/relationships/slideLayout" Target="../slideLayouts/slideLayout34.xml"/><Relationship Id="rId9" Type="http://schemas.openxmlformats.org/officeDocument/2006/relationships/slideLayout" Target="../slideLayouts/slideLayout39.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7.xml"/><Relationship Id="rId3" Type="http://schemas.openxmlformats.org/officeDocument/2006/relationships/slideLayout" Target="../slideLayouts/slideLayout42.xml"/><Relationship Id="rId7" Type="http://schemas.openxmlformats.org/officeDocument/2006/relationships/slideLayout" Target="../slideLayouts/slideLayout46.xml"/><Relationship Id="rId2" Type="http://schemas.openxmlformats.org/officeDocument/2006/relationships/slideLayout" Target="../slideLayouts/slideLayout41.xml"/><Relationship Id="rId1" Type="http://schemas.openxmlformats.org/officeDocument/2006/relationships/slideLayout" Target="../slideLayouts/slideLayout40.xml"/><Relationship Id="rId6" Type="http://schemas.openxmlformats.org/officeDocument/2006/relationships/slideLayout" Target="../slideLayouts/slideLayout45.xml"/><Relationship Id="rId5" Type="http://schemas.openxmlformats.org/officeDocument/2006/relationships/slideLayout" Target="../slideLayouts/slideLayout44.xml"/><Relationship Id="rId10" Type="http://schemas.openxmlformats.org/officeDocument/2006/relationships/theme" Target="../theme/theme5.xml"/><Relationship Id="rId4" Type="http://schemas.openxmlformats.org/officeDocument/2006/relationships/slideLayout" Target="../slideLayouts/slideLayout43.xml"/><Relationship Id="rId9" Type="http://schemas.openxmlformats.org/officeDocument/2006/relationships/slideLayout" Target="../slideLayouts/slideLayout48.xml"/></Relationships>
</file>

<file path=ppt/slideMasters/_rels/slideMaster6.xml.rels><?xml version="1.0" encoding="UTF-8" standalone="yes"?>
<Relationships xmlns="http://schemas.openxmlformats.org/package/2006/relationships"><Relationship Id="rId8" Type="http://schemas.openxmlformats.org/officeDocument/2006/relationships/theme" Target="../theme/theme6.xml"/><Relationship Id="rId3" Type="http://schemas.openxmlformats.org/officeDocument/2006/relationships/slideLayout" Target="../slideLayouts/slideLayout51.xml"/><Relationship Id="rId7" Type="http://schemas.openxmlformats.org/officeDocument/2006/relationships/slideLayout" Target="../slideLayouts/slideLayout55.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5" Type="http://schemas.openxmlformats.org/officeDocument/2006/relationships/slideLayout" Target="../slideLayouts/slideLayout53.xml"/><Relationship Id="rId4" Type="http://schemas.openxmlformats.org/officeDocument/2006/relationships/slideLayout" Target="../slideLayouts/slideLayout5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788174"/>
            <a:ext cx="8629650" cy="1786"/>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fontAlgn="auto" hangingPunct="1">
              <a:spcBef>
                <a:spcPts val="0"/>
              </a:spcBef>
              <a:spcAft>
                <a:spcPts val="0"/>
              </a:spcAft>
              <a:defRPr/>
            </a:pPr>
            <a:endParaRPr lang="en-US" sz="1800" b="0">
              <a:solidFill>
                <a:schemeClr val="tx1"/>
              </a:solidFill>
              <a:latin typeface="+mn-lt"/>
              <a:cs typeface="+mn-cs"/>
            </a:endParaRPr>
          </a:p>
        </p:txBody>
      </p:sp>
      <p:sp>
        <p:nvSpPr>
          <p:cNvPr id="1029" name="Text Placeholder 7"/>
          <p:cNvSpPr>
            <a:spLocks noGrp="1"/>
          </p:cNvSpPr>
          <p:nvPr>
            <p:ph type="body" idx="1"/>
          </p:nvPr>
        </p:nvSpPr>
        <p:spPr bwMode="auto">
          <a:xfrm>
            <a:off x="304800" y="1165622"/>
            <a:ext cx="8686800"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 name="Date Placeholder 10"/>
          <p:cNvSpPr>
            <a:spLocks noGrp="1"/>
          </p:cNvSpPr>
          <p:nvPr>
            <p:ph type="dt" sz="half" idx="2"/>
          </p:nvPr>
        </p:nvSpPr>
        <p:spPr>
          <a:xfrm>
            <a:off x="6477000" y="57150"/>
            <a:ext cx="2514600" cy="216694"/>
          </a:xfrm>
          <a:prstGeom prst="rect">
            <a:avLst/>
          </a:prstGeom>
        </p:spPr>
        <p:txBody>
          <a:bodyPr vert="horz"/>
          <a:lstStyle>
            <a:lvl1pPr algn="l" eaLnBrk="1" latinLnBrk="0" hangingPunct="1">
              <a:lnSpc>
                <a:spcPct val="100000"/>
              </a:lnSpc>
              <a:defRPr kumimoji="0" sz="1200" b="0">
                <a:solidFill>
                  <a:srgbClr val="000000"/>
                </a:solidFill>
                <a:latin typeface="+mn-lt"/>
                <a:cs typeface="+mn-cs"/>
              </a:defRPr>
            </a:lvl1pPr>
          </a:lstStyle>
          <a:p>
            <a:pPr>
              <a:defRPr/>
            </a:pPr>
            <a:endParaRPr lang="en-US"/>
          </a:p>
        </p:txBody>
      </p:sp>
      <p:sp>
        <p:nvSpPr>
          <p:cNvPr id="28" name="Footer Placeholder 27"/>
          <p:cNvSpPr>
            <a:spLocks noGrp="1"/>
          </p:cNvSpPr>
          <p:nvPr>
            <p:ph type="ftr" sz="quarter" idx="3"/>
          </p:nvPr>
        </p:nvSpPr>
        <p:spPr>
          <a:xfrm>
            <a:off x="3124200" y="57150"/>
            <a:ext cx="3352800" cy="216694"/>
          </a:xfrm>
          <a:prstGeom prst="rect">
            <a:avLst/>
          </a:prstGeom>
        </p:spPr>
        <p:txBody>
          <a:bodyPr vert="horz"/>
          <a:lstStyle>
            <a:lvl1pPr algn="r" eaLnBrk="1" latinLnBrk="0" hangingPunct="1">
              <a:lnSpc>
                <a:spcPct val="100000"/>
              </a:lnSpc>
              <a:defRPr kumimoji="0" sz="1200" b="0">
                <a:solidFill>
                  <a:srgbClr val="000000"/>
                </a:solidFill>
                <a:latin typeface="+mn-lt"/>
                <a:cs typeface="+mn-cs"/>
              </a:defRPr>
            </a:lvl1pPr>
          </a:lstStyle>
          <a:p>
            <a:pPr>
              <a:defRPr/>
            </a:pPr>
            <a:endParaRPr lang="en-US"/>
          </a:p>
        </p:txBody>
      </p:sp>
      <p:sp>
        <p:nvSpPr>
          <p:cNvPr id="5" name="Slide Number Placeholder 4"/>
          <p:cNvSpPr>
            <a:spLocks noGrp="1"/>
          </p:cNvSpPr>
          <p:nvPr>
            <p:ph type="sldNum" sz="quarter" idx="4"/>
          </p:nvPr>
        </p:nvSpPr>
        <p:spPr>
          <a:xfrm>
            <a:off x="8229600" y="4857751"/>
            <a:ext cx="762000" cy="183356"/>
          </a:xfrm>
          <a:prstGeom prst="rect">
            <a:avLst/>
          </a:prstGeom>
        </p:spPr>
        <p:txBody>
          <a:bodyPr vert="horz" wrap="square" lIns="91440" tIns="45720" rIns="91440" bIns="45720" numCol="1" anchor="t" anchorCtr="0" compatLnSpc="1">
            <a:prstTxWarp prst="textNoShape">
              <a:avLst/>
            </a:prstTxWarp>
          </a:bodyPr>
          <a:lstStyle>
            <a:lvl1pPr algn="r" eaLnBrk="1" hangingPunct="1">
              <a:lnSpc>
                <a:spcPct val="100000"/>
              </a:lnSpc>
              <a:defRPr sz="1200" b="0">
                <a:solidFill>
                  <a:srgbClr val="000000"/>
                </a:solidFill>
                <a:latin typeface="Franklin Gothic Book" panose="020B0503020102020204" pitchFamily="34" charset="0"/>
              </a:defRPr>
            </a:lvl1pPr>
          </a:lstStyle>
          <a:p>
            <a:pPr>
              <a:defRPr/>
            </a:pPr>
            <a:fld id="{3C8EA5F6-CC81-4EFB-BA8A-82E3AC88D2BB}" type="slidenum">
              <a:rPr lang="en-US"/>
              <a:pPr>
                <a:defRPr/>
              </a:pPr>
              <a:t>‹#›</a:t>
            </a:fld>
            <a:endParaRPr lang="en-US"/>
          </a:p>
        </p:txBody>
      </p:sp>
      <p:sp>
        <p:nvSpPr>
          <p:cNvPr id="10" name="Title Placeholder 9"/>
          <p:cNvSpPr>
            <a:spLocks noGrp="1"/>
          </p:cNvSpPr>
          <p:nvPr>
            <p:ph type="title"/>
          </p:nvPr>
        </p:nvSpPr>
        <p:spPr>
          <a:xfrm>
            <a:off x="304800" y="342900"/>
            <a:ext cx="8686800" cy="628650"/>
          </a:xfrm>
          <a:prstGeom prst="rect">
            <a:avLst/>
          </a:prstGeom>
        </p:spPr>
        <p:txBody>
          <a:bodyPr vert="horz" anchor="ctr">
            <a:normAutofit/>
          </a:bodyPr>
          <a:lstStyle/>
          <a:p>
            <a:r>
              <a:rPr lang="en-US" smtClean="0"/>
              <a:t>Click to edit Master title style</a:t>
            </a:r>
            <a:endParaRPr lang="en-US"/>
          </a:p>
        </p:txBody>
      </p:sp>
      <p:sp>
        <p:nvSpPr>
          <p:cNvPr id="9" name="Straight Connector 8"/>
          <p:cNvSpPr>
            <a:spLocks noChangeShapeType="1"/>
          </p:cNvSpPr>
          <p:nvPr/>
        </p:nvSpPr>
        <p:spPr bwMode="auto">
          <a:xfrm>
            <a:off x="514350" y="788174"/>
            <a:ext cx="8629650" cy="1786"/>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fontAlgn="auto" hangingPunct="1">
              <a:spcBef>
                <a:spcPts val="0"/>
              </a:spcBef>
              <a:spcAft>
                <a:spcPts val="0"/>
              </a:spcAft>
              <a:defRPr/>
            </a:pPr>
            <a:endParaRPr lang="en-US" sz="1800" b="0">
              <a:solidFill>
                <a:schemeClr val="tx1"/>
              </a:solidFill>
              <a:latin typeface="+mn-lt"/>
              <a:cs typeface="+mn-cs"/>
            </a:endParaRPr>
          </a:p>
        </p:txBody>
      </p:sp>
      <p:sp>
        <p:nvSpPr>
          <p:cNvPr id="12" name="Straight Connector 11"/>
          <p:cNvSpPr>
            <a:spLocks noChangeShapeType="1"/>
          </p:cNvSpPr>
          <p:nvPr/>
        </p:nvSpPr>
        <p:spPr bwMode="auto">
          <a:xfrm>
            <a:off x="514350" y="793490"/>
            <a:ext cx="8629650" cy="1786"/>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fontAlgn="auto" hangingPunct="1">
              <a:spcBef>
                <a:spcPts val="0"/>
              </a:spcBef>
              <a:spcAft>
                <a:spcPts val="0"/>
              </a:spcAft>
              <a:defRPr/>
            </a:pPr>
            <a:endParaRPr lang="en-US" sz="1800" b="0">
              <a:solidFill>
                <a:schemeClr val="tx1"/>
              </a:solidFill>
              <a:latin typeface="+mn-lt"/>
              <a:cs typeface="+mn-cs"/>
            </a:endParaRPr>
          </a:p>
        </p:txBody>
      </p:sp>
    </p:spTree>
  </p:cSld>
  <p:clrMap bg1="lt1" tx1="dk1" bg2="lt2" tx2="dk2" accent1="accent1" accent2="accent2" accent3="accent3" accent4="accent4" accent5="accent5" accent6="accent6" hlink="hlink" folHlink="folHlink"/>
  <p:sldLayoutIdLst>
    <p:sldLayoutId id="2147484372" r:id="rId1"/>
    <p:sldLayoutId id="2147484373" r:id="rId2"/>
    <p:sldLayoutId id="2147484374" r:id="rId3"/>
    <p:sldLayoutId id="2147484375" r:id="rId4"/>
    <p:sldLayoutId id="2147484376" r:id="rId5"/>
    <p:sldLayoutId id="2147484377" r:id="rId6"/>
    <p:sldLayoutId id="2147484378" r:id="rId7"/>
    <p:sldLayoutId id="2147484379" r:id="rId8"/>
    <p:sldLayoutId id="2147484380" r:id="rId9"/>
    <p:sldLayoutId id="2147484381" r:id="rId10"/>
  </p:sldLayoutIdLst>
  <p:transition advClick="0" advTm="30"/>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Franklin Gothic Medium" pitchFamily="34" charset="0"/>
        </a:defRPr>
      </a:lvl2pPr>
      <a:lvl3pPr algn="l" rtl="0" eaLnBrk="0" fontAlgn="base" hangingPunct="0">
        <a:spcBef>
          <a:spcPct val="0"/>
        </a:spcBef>
        <a:spcAft>
          <a:spcPct val="0"/>
        </a:spcAft>
        <a:defRPr sz="3600">
          <a:solidFill>
            <a:schemeClr val="tx2"/>
          </a:solidFill>
          <a:latin typeface="Franklin Gothic Medium" pitchFamily="34" charset="0"/>
        </a:defRPr>
      </a:lvl3pPr>
      <a:lvl4pPr algn="l" rtl="0" eaLnBrk="0" fontAlgn="base" hangingPunct="0">
        <a:spcBef>
          <a:spcPct val="0"/>
        </a:spcBef>
        <a:spcAft>
          <a:spcPct val="0"/>
        </a:spcAft>
        <a:defRPr sz="3600">
          <a:solidFill>
            <a:schemeClr val="tx2"/>
          </a:solidFill>
          <a:latin typeface="Franklin Gothic Medium" pitchFamily="34" charset="0"/>
        </a:defRPr>
      </a:lvl4pPr>
      <a:lvl5pPr algn="l" rtl="0" eaLnBrk="0" fontAlgn="base" hangingPunct="0">
        <a:spcBef>
          <a:spcPct val="0"/>
        </a:spcBef>
        <a:spcAft>
          <a:spcPct val="0"/>
        </a:spcAft>
        <a:defRPr sz="3600">
          <a:solidFill>
            <a:schemeClr val="tx2"/>
          </a:solidFill>
          <a:latin typeface="Franklin Gothic Medium"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anose="05020102010507070707"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anose="05020102010507070707"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anose="05020102010507070707" pitchFamily="18" charset="2"/>
        <a:buChar char=""/>
        <a:defRPr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5953"/>
            <a:ext cx="9163050" cy="78105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sz="1800" b="0">
              <a:solidFill>
                <a:schemeClr val="tx1"/>
              </a:solidFill>
              <a:latin typeface="+mn-lt"/>
              <a:cs typeface="+mn-cs"/>
            </a:endParaRPr>
          </a:p>
        </p:txBody>
      </p:sp>
      <p:sp>
        <p:nvSpPr>
          <p:cNvPr id="8" name="Freeform 7"/>
          <p:cNvSpPr>
            <a:spLocks/>
          </p:cNvSpPr>
          <p:nvPr/>
        </p:nvSpPr>
        <p:spPr bwMode="auto">
          <a:xfrm>
            <a:off x="4381500" y="-5953"/>
            <a:ext cx="4762500" cy="478632"/>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sz="1800" b="0">
              <a:solidFill>
                <a:schemeClr val="tx1"/>
              </a:solidFill>
              <a:latin typeface="+mn-lt"/>
              <a:cs typeface="+mn-cs"/>
            </a:endParaRPr>
          </a:p>
        </p:txBody>
      </p:sp>
      <p:sp>
        <p:nvSpPr>
          <p:cNvPr id="2052" name="Title Placeholder 8"/>
          <p:cNvSpPr>
            <a:spLocks noGrp="1"/>
          </p:cNvSpPr>
          <p:nvPr>
            <p:ph type="title"/>
          </p:nvPr>
        </p:nvSpPr>
        <p:spPr bwMode="auto">
          <a:xfrm>
            <a:off x="457200" y="528638"/>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2053" name="Text Placeholder 29"/>
          <p:cNvSpPr>
            <a:spLocks noGrp="1"/>
          </p:cNvSpPr>
          <p:nvPr>
            <p:ph type="body" idx="1"/>
          </p:nvPr>
        </p:nvSpPr>
        <p:spPr bwMode="auto">
          <a:xfrm>
            <a:off x="457200" y="1451373"/>
            <a:ext cx="8229600" cy="3292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4767263"/>
            <a:ext cx="2133600" cy="273844"/>
          </a:xfrm>
          <a:prstGeom prst="rect">
            <a:avLst/>
          </a:prstGeom>
        </p:spPr>
        <p:txBody>
          <a:bodyPr vert="horz" lIns="0" tIns="0" rIns="0" bIns="0" anchor="b"/>
          <a:lstStyle>
            <a:lvl1pPr algn="l" eaLnBrk="1" latinLnBrk="0" hangingPunct="1">
              <a:lnSpc>
                <a:spcPct val="100000"/>
              </a:lnSpc>
              <a:defRPr kumimoji="0" sz="1200" b="0">
                <a:solidFill>
                  <a:srgbClr val="000000"/>
                </a:solidFill>
                <a:latin typeface="+mn-lt"/>
                <a:cs typeface="+mn-cs"/>
              </a:defRPr>
            </a:lvl1pPr>
          </a:lstStyle>
          <a:p>
            <a:pPr>
              <a:defRPr/>
            </a:pPr>
            <a:endParaRPr lang="en-US"/>
          </a:p>
        </p:txBody>
      </p:sp>
      <p:sp>
        <p:nvSpPr>
          <p:cNvPr id="22" name="Footer Placeholder 21"/>
          <p:cNvSpPr>
            <a:spLocks noGrp="1"/>
          </p:cNvSpPr>
          <p:nvPr>
            <p:ph type="ftr" sz="quarter" idx="3"/>
          </p:nvPr>
        </p:nvSpPr>
        <p:spPr>
          <a:xfrm>
            <a:off x="2667000" y="4767263"/>
            <a:ext cx="3352800" cy="273844"/>
          </a:xfrm>
          <a:prstGeom prst="rect">
            <a:avLst/>
          </a:prstGeom>
        </p:spPr>
        <p:txBody>
          <a:bodyPr vert="horz" lIns="0" tIns="0" rIns="0" bIns="0" anchor="b"/>
          <a:lstStyle>
            <a:lvl1pPr algn="l" eaLnBrk="1" latinLnBrk="0" hangingPunct="1">
              <a:lnSpc>
                <a:spcPct val="100000"/>
              </a:lnSpc>
              <a:defRPr kumimoji="0" sz="1200" b="0">
                <a:solidFill>
                  <a:srgbClr val="000000"/>
                </a:solidFill>
                <a:latin typeface="+mn-lt"/>
                <a:cs typeface="+mn-cs"/>
              </a:defRPr>
            </a:lvl1pPr>
          </a:lstStyle>
          <a:p>
            <a:pPr>
              <a:defRPr/>
            </a:pPr>
            <a:endParaRPr lang="en-US"/>
          </a:p>
        </p:txBody>
      </p:sp>
      <p:sp>
        <p:nvSpPr>
          <p:cNvPr id="18" name="Slide Number Placeholder 17"/>
          <p:cNvSpPr>
            <a:spLocks noGrp="1"/>
          </p:cNvSpPr>
          <p:nvPr>
            <p:ph type="sldNum" sz="quarter" idx="4"/>
          </p:nvPr>
        </p:nvSpPr>
        <p:spPr>
          <a:xfrm>
            <a:off x="7924800" y="4767263"/>
            <a:ext cx="762000" cy="273844"/>
          </a:xfrm>
          <a:prstGeom prst="rect">
            <a:avLst/>
          </a:prstGeom>
        </p:spPr>
        <p:txBody>
          <a:bodyPr vert="horz" wrap="square" lIns="0" tIns="0" rIns="0" bIns="0" numCol="1" anchor="b" anchorCtr="0" compatLnSpc="1">
            <a:prstTxWarp prst="textNoShape">
              <a:avLst/>
            </a:prstTxWarp>
          </a:bodyPr>
          <a:lstStyle>
            <a:lvl1pPr algn="r" eaLnBrk="1" hangingPunct="1">
              <a:lnSpc>
                <a:spcPct val="100000"/>
              </a:lnSpc>
              <a:defRPr sz="1200" b="0">
                <a:solidFill>
                  <a:srgbClr val="000000"/>
                </a:solidFill>
                <a:latin typeface="Constantia" panose="02030602050306030303" pitchFamily="18" charset="0"/>
              </a:defRPr>
            </a:lvl1pPr>
          </a:lstStyle>
          <a:p>
            <a:pPr>
              <a:defRPr/>
            </a:pPr>
            <a:fld id="{38E0BF58-F49C-4683-9AE4-CA1F99F6C392}" type="slidenum">
              <a:rPr lang="en-US"/>
              <a:pPr>
                <a:defRPr/>
              </a:pPr>
              <a:t>‹#›</a:t>
            </a:fld>
            <a:endParaRPr lang="en-US"/>
          </a:p>
        </p:txBody>
      </p:sp>
      <p:grpSp>
        <p:nvGrpSpPr>
          <p:cNvPr id="2057" name="Group 1"/>
          <p:cNvGrpSpPr>
            <a:grpSpLocks/>
          </p:cNvGrpSpPr>
          <p:nvPr/>
        </p:nvGrpSpPr>
        <p:grpSpPr bwMode="auto">
          <a:xfrm>
            <a:off x="-19050" y="152400"/>
            <a:ext cx="9180513" cy="485775"/>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eaLnBrk="1" fontAlgn="auto" hangingPunct="1">
                <a:spcBef>
                  <a:spcPts val="0"/>
                </a:spcBef>
                <a:spcAft>
                  <a:spcPts val="0"/>
                </a:spcAft>
                <a:defRPr/>
              </a:pPr>
              <a:endParaRPr lang="en-US" sz="1800" b="0">
                <a:solidFill>
                  <a:schemeClr val="tx1"/>
                </a:solidFill>
                <a:latin typeface="+mn-lt"/>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eaLnBrk="1" fontAlgn="auto" hangingPunct="1">
                <a:spcBef>
                  <a:spcPts val="0"/>
                </a:spcBef>
                <a:spcAft>
                  <a:spcPts val="0"/>
                </a:spcAft>
                <a:defRPr/>
              </a:pPr>
              <a:endParaRPr lang="en-US" sz="1800" b="0">
                <a:solidFill>
                  <a:schemeClr val="tx1"/>
                </a:solidFill>
                <a:latin typeface="+mn-lt"/>
                <a:cs typeface="+mn-cs"/>
              </a:endParaRPr>
            </a:p>
          </p:txBody>
        </p:sp>
      </p:grpSp>
    </p:spTree>
  </p:cSld>
  <p:clrMap bg1="lt1" tx1="dk1" bg2="lt2" tx2="dk2" accent1="accent1" accent2="accent2" accent3="accent3" accent4="accent4" accent5="accent5" accent6="accent6" hlink="hlink" folHlink="folHlink"/>
  <p:sldLayoutIdLst>
    <p:sldLayoutId id="2147484382" r:id="rId1"/>
    <p:sldLayoutId id="2147484383" r:id="rId2"/>
    <p:sldLayoutId id="2147484384" r:id="rId3"/>
    <p:sldLayoutId id="2147484385" r:id="rId4"/>
    <p:sldLayoutId id="2147484386" r:id="rId5"/>
    <p:sldLayoutId id="2147484387" r:id="rId6"/>
    <p:sldLayoutId id="2147484388" r:id="rId7"/>
    <p:sldLayoutId id="2147484389" r:id="rId8"/>
    <p:sldLayoutId id="2147484390" r:id="rId9"/>
    <p:sldLayoutId id="2147484391" r:id="rId10"/>
  </p:sldLayoutIdLst>
  <p:transition advClick="0" advTm="3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12" name="Freeform 11"/>
          <p:cNvSpPr>
            <a:spLocks/>
          </p:cNvSpPr>
          <p:nvPr/>
        </p:nvSpPr>
        <p:spPr bwMode="auto">
          <a:xfrm>
            <a:off x="0" y="3563541"/>
            <a:ext cx="9144000" cy="158472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eaLnBrk="1" fontAlgn="auto" hangingPunct="1">
              <a:spcBef>
                <a:spcPts val="0"/>
              </a:spcBef>
              <a:spcAft>
                <a:spcPts val="0"/>
              </a:spcAft>
              <a:defRPr/>
            </a:pPr>
            <a:endParaRPr lang="en-US" sz="1800" b="0">
              <a:solidFill>
                <a:schemeClr val="tx1"/>
              </a:solidFill>
              <a:latin typeface="+mn-lt"/>
              <a:cs typeface="+mn-cs"/>
            </a:endParaRPr>
          </a:p>
        </p:txBody>
      </p:sp>
      <p:sp>
        <p:nvSpPr>
          <p:cNvPr id="16" name="Freeform 15"/>
          <p:cNvSpPr>
            <a:spLocks/>
          </p:cNvSpPr>
          <p:nvPr/>
        </p:nvSpPr>
        <p:spPr bwMode="auto">
          <a:xfrm>
            <a:off x="7315200" y="0"/>
            <a:ext cx="1828800" cy="51435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1" fontAlgn="auto" hangingPunct="1">
              <a:spcBef>
                <a:spcPts val="0"/>
              </a:spcBef>
              <a:spcAft>
                <a:spcPts val="0"/>
              </a:spcAft>
              <a:defRPr/>
            </a:pPr>
            <a:endParaRPr lang="en-US" sz="1800" b="0">
              <a:solidFill>
                <a:schemeClr val="tx1"/>
              </a:solidFill>
              <a:latin typeface="+mn-lt"/>
              <a:cs typeface="+mn-cs"/>
            </a:endParaRPr>
          </a:p>
        </p:txBody>
      </p:sp>
      <p:sp>
        <p:nvSpPr>
          <p:cNvPr id="3076" name="Title Placeholder 8"/>
          <p:cNvSpPr>
            <a:spLocks noGrp="1"/>
          </p:cNvSpPr>
          <p:nvPr>
            <p:ph type="title"/>
          </p:nvPr>
        </p:nvSpPr>
        <p:spPr bwMode="auto">
          <a:xfrm>
            <a:off x="457200" y="205979"/>
            <a:ext cx="7467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p>
            <a:pPr lvl="0"/>
            <a:r>
              <a:rPr lang="en-US" smtClean="0"/>
              <a:t>Click to edit Master title style</a:t>
            </a:r>
          </a:p>
        </p:txBody>
      </p:sp>
      <p:sp>
        <p:nvSpPr>
          <p:cNvPr id="3077" name="Text Placeholder 29"/>
          <p:cNvSpPr>
            <a:spLocks noGrp="1"/>
          </p:cNvSpPr>
          <p:nvPr>
            <p:ph type="body" idx="1"/>
          </p:nvPr>
        </p:nvSpPr>
        <p:spPr bwMode="auto">
          <a:xfrm>
            <a:off x="457200" y="1200151"/>
            <a:ext cx="7467600"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4816079"/>
            <a:ext cx="2133600" cy="273844"/>
          </a:xfrm>
          <a:prstGeom prst="rect">
            <a:avLst/>
          </a:prstGeom>
        </p:spPr>
        <p:txBody>
          <a:bodyPr vert="horz" bIns="0" anchor="b"/>
          <a:lstStyle>
            <a:lvl1pPr algn="l" eaLnBrk="1" latinLnBrk="0" hangingPunct="1">
              <a:lnSpc>
                <a:spcPct val="100000"/>
              </a:lnSpc>
              <a:defRPr kumimoji="0" sz="1000" b="0">
                <a:solidFill>
                  <a:srgbClr val="000000"/>
                </a:solidFill>
                <a:latin typeface="+mn-lt"/>
                <a:cs typeface="+mn-cs"/>
              </a:defRPr>
            </a:lvl1pPr>
          </a:lstStyle>
          <a:p>
            <a:pPr>
              <a:defRPr/>
            </a:pPr>
            <a:endParaRPr lang="en-US"/>
          </a:p>
        </p:txBody>
      </p:sp>
      <p:sp>
        <p:nvSpPr>
          <p:cNvPr id="22" name="Footer Placeholder 21"/>
          <p:cNvSpPr>
            <a:spLocks noGrp="1"/>
          </p:cNvSpPr>
          <p:nvPr>
            <p:ph type="ftr" sz="quarter" idx="3"/>
          </p:nvPr>
        </p:nvSpPr>
        <p:spPr>
          <a:xfrm>
            <a:off x="3124200" y="4816079"/>
            <a:ext cx="2895600" cy="273844"/>
          </a:xfrm>
          <a:prstGeom prst="rect">
            <a:avLst/>
          </a:prstGeom>
        </p:spPr>
        <p:txBody>
          <a:bodyPr vert="horz" lIns="0" rIns="0" bIns="0" anchor="b"/>
          <a:lstStyle>
            <a:lvl1pPr algn="ctr" eaLnBrk="1" latinLnBrk="0" hangingPunct="1">
              <a:lnSpc>
                <a:spcPct val="100000"/>
              </a:lnSpc>
              <a:defRPr kumimoji="0" sz="1000" b="0">
                <a:solidFill>
                  <a:srgbClr val="000000"/>
                </a:solidFill>
                <a:latin typeface="+mn-lt"/>
                <a:cs typeface="+mn-cs"/>
              </a:defRPr>
            </a:lvl1pPr>
          </a:lstStyle>
          <a:p>
            <a:pPr>
              <a:defRPr/>
            </a:pPr>
            <a:endParaRPr lang="en-US"/>
          </a:p>
        </p:txBody>
      </p:sp>
      <p:sp>
        <p:nvSpPr>
          <p:cNvPr id="18" name="Slide Number Placeholder 17"/>
          <p:cNvSpPr>
            <a:spLocks noGrp="1"/>
          </p:cNvSpPr>
          <p:nvPr>
            <p:ph type="sldNum" sz="quarter" idx="4"/>
          </p:nvPr>
        </p:nvSpPr>
        <p:spPr>
          <a:xfrm>
            <a:off x="8153400" y="4816079"/>
            <a:ext cx="762000" cy="273844"/>
          </a:xfrm>
          <a:prstGeom prst="rect">
            <a:avLst/>
          </a:prstGeom>
        </p:spPr>
        <p:txBody>
          <a:bodyPr vert="horz" wrap="square" lIns="0" tIns="0" rIns="0" bIns="0" numCol="1" anchor="b" anchorCtr="0" compatLnSpc="1">
            <a:prstTxWarp prst="textNoShape">
              <a:avLst/>
            </a:prstTxWarp>
          </a:bodyPr>
          <a:lstStyle>
            <a:lvl1pPr algn="r" eaLnBrk="1" hangingPunct="1">
              <a:lnSpc>
                <a:spcPct val="100000"/>
              </a:lnSpc>
              <a:defRPr sz="1000" b="0">
                <a:solidFill>
                  <a:srgbClr val="000000"/>
                </a:solidFill>
                <a:latin typeface="Arial" panose="020B0604020202020204" pitchFamily="34" charset="0"/>
              </a:defRPr>
            </a:lvl1pPr>
          </a:lstStyle>
          <a:p>
            <a:pPr>
              <a:defRPr/>
            </a:pPr>
            <a:fld id="{DCB60421-1A94-454A-889D-3B0696E37B05}"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4392" r:id="rId1"/>
    <p:sldLayoutId id="2147484393" r:id="rId2"/>
    <p:sldLayoutId id="2147484394" r:id="rId3"/>
    <p:sldLayoutId id="2147484395" r:id="rId4"/>
    <p:sldLayoutId id="2147484396" r:id="rId5"/>
    <p:sldLayoutId id="2147484397" r:id="rId6"/>
    <p:sldLayoutId id="2147484398" r:id="rId7"/>
    <p:sldLayoutId id="2147484399" r:id="rId8"/>
    <p:sldLayoutId id="2147484400" r:id="rId9"/>
    <p:sldLayoutId id="2147484401" r:id="rId10"/>
  </p:sldLayoutIdLst>
  <p:transition advClick="0" advTm="30"/>
  <p:txStyles>
    <p:titleStyle>
      <a:lvl1pPr algn="l" rtl="0" eaLnBrk="0" fontAlgn="base" hangingPunct="0">
        <a:spcBef>
          <a:spcPct val="0"/>
        </a:spcBef>
        <a:spcAft>
          <a:spcPct val="0"/>
        </a:spcAft>
        <a:defRPr sz="4600" kern="1200">
          <a:solidFill>
            <a:schemeClr val="tx1"/>
          </a:solidFill>
          <a:latin typeface="+mj-lt"/>
          <a:ea typeface="+mj-ea"/>
          <a:cs typeface="+mj-cs"/>
        </a:defRPr>
      </a:lvl1pPr>
      <a:lvl2pPr algn="l" rtl="0" eaLnBrk="0" fontAlgn="base" hangingPunct="0">
        <a:spcBef>
          <a:spcPct val="0"/>
        </a:spcBef>
        <a:spcAft>
          <a:spcPct val="0"/>
        </a:spcAft>
        <a:defRPr sz="4600">
          <a:solidFill>
            <a:schemeClr val="tx1"/>
          </a:solidFill>
          <a:latin typeface="Franklin Gothic Book" pitchFamily="34" charset="0"/>
        </a:defRPr>
      </a:lvl2pPr>
      <a:lvl3pPr algn="l" rtl="0" eaLnBrk="0" fontAlgn="base" hangingPunct="0">
        <a:spcBef>
          <a:spcPct val="0"/>
        </a:spcBef>
        <a:spcAft>
          <a:spcPct val="0"/>
        </a:spcAft>
        <a:defRPr sz="4600">
          <a:solidFill>
            <a:schemeClr val="tx1"/>
          </a:solidFill>
          <a:latin typeface="Franklin Gothic Book" pitchFamily="34" charset="0"/>
        </a:defRPr>
      </a:lvl3pPr>
      <a:lvl4pPr algn="l" rtl="0" eaLnBrk="0" fontAlgn="base" hangingPunct="0">
        <a:spcBef>
          <a:spcPct val="0"/>
        </a:spcBef>
        <a:spcAft>
          <a:spcPct val="0"/>
        </a:spcAft>
        <a:defRPr sz="4600">
          <a:solidFill>
            <a:schemeClr val="tx1"/>
          </a:solidFill>
          <a:latin typeface="Franklin Gothic Book" pitchFamily="34" charset="0"/>
        </a:defRPr>
      </a:lvl4pPr>
      <a:lvl5pPr algn="l" rtl="0" eaLnBrk="0" fontAlgn="base" hangingPunct="0">
        <a:spcBef>
          <a:spcPct val="0"/>
        </a:spcBef>
        <a:spcAft>
          <a:spcPct val="0"/>
        </a:spcAft>
        <a:defRPr sz="4600">
          <a:solidFill>
            <a:schemeClr val="tx1"/>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p:titleStyle>
    <p:bodyStyle>
      <a:lvl1pPr marL="419100" indent="-382588" algn="l" rtl="0" eaLnBrk="0" fontAlgn="base" hangingPunct="0">
        <a:spcBef>
          <a:spcPct val="20000"/>
        </a:spcBef>
        <a:spcAft>
          <a:spcPct val="0"/>
        </a:spcAft>
        <a:buClr>
          <a:schemeClr val="accent1"/>
        </a:buClr>
        <a:buSzPct val="80000"/>
        <a:buFont typeface="Wingdings 2" panose="05020102010507070707" pitchFamily="18" charset="2"/>
        <a:buChar char=""/>
        <a:defRPr sz="3000" kern="1200">
          <a:solidFill>
            <a:schemeClr val="tx1"/>
          </a:solidFill>
          <a:latin typeface="+mn-lt"/>
          <a:ea typeface="+mn-ea"/>
          <a:cs typeface="+mn-cs"/>
        </a:defRPr>
      </a:lvl1pPr>
      <a:lvl2pPr marL="722313" indent="-273050" algn="l" rtl="0" eaLnBrk="0" fontAlgn="base" hangingPunct="0">
        <a:spcBef>
          <a:spcPct val="20000"/>
        </a:spcBef>
        <a:spcAft>
          <a:spcPct val="0"/>
        </a:spcAft>
        <a:buClr>
          <a:schemeClr val="accent1"/>
        </a:buClr>
        <a:buSzPct val="90000"/>
        <a:buFont typeface="Wingdings 2" panose="05020102010507070707" pitchFamily="18" charset="2"/>
        <a:buChar char=""/>
        <a:defRPr sz="2600" kern="1200">
          <a:solidFill>
            <a:schemeClr val="tx1"/>
          </a:solidFill>
          <a:latin typeface="+mn-lt"/>
          <a:ea typeface="+mn-ea"/>
          <a:cs typeface="+mn-cs"/>
        </a:defRPr>
      </a:lvl2pPr>
      <a:lvl3pPr marL="1004888" indent="-255588" algn="l" rtl="0" eaLnBrk="0" fontAlgn="base" hangingPunct="0">
        <a:spcBef>
          <a:spcPct val="20000"/>
        </a:spcBef>
        <a:spcAft>
          <a:spcPct val="0"/>
        </a:spcAft>
        <a:buClr>
          <a:schemeClr val="accent2"/>
        </a:buClr>
        <a:buSzPct val="85000"/>
        <a:buFont typeface="Arial" panose="020B0604020202020204" pitchFamily="34" charset="0"/>
        <a:buChar char="○"/>
        <a:defRPr sz="2400" kern="1200">
          <a:solidFill>
            <a:schemeClr val="tx1"/>
          </a:solidFill>
          <a:latin typeface="+mn-lt"/>
          <a:ea typeface="+mn-ea"/>
          <a:cs typeface="+mn-cs"/>
        </a:defRPr>
      </a:lvl3pPr>
      <a:lvl4pPr marL="1279525" indent="-236538" algn="l" rtl="0" eaLnBrk="0" fontAlgn="base" hangingPunct="0">
        <a:spcBef>
          <a:spcPct val="20000"/>
        </a:spcBef>
        <a:spcAft>
          <a:spcPct val="0"/>
        </a:spcAft>
        <a:buClr>
          <a:srgbClr val="8D89A4"/>
        </a:buClr>
        <a:buSzPct val="90000"/>
        <a:buFont typeface="Wingdings 2" panose="05020102010507070707" pitchFamily="18" charset="2"/>
        <a:buChar char=""/>
        <a:defRPr sz="2000" kern="1200">
          <a:solidFill>
            <a:schemeClr val="tx1"/>
          </a:solidFill>
          <a:latin typeface="+mn-lt"/>
          <a:ea typeface="+mn-ea"/>
          <a:cs typeface="+mn-cs"/>
        </a:defRPr>
      </a:lvl4pPr>
      <a:lvl5pPr marL="1489075" indent="-182563" algn="l" rtl="0" eaLnBrk="0" fontAlgn="base" hangingPunct="0">
        <a:spcBef>
          <a:spcPct val="20000"/>
        </a:spcBef>
        <a:spcAft>
          <a:spcPct val="0"/>
        </a:spcAft>
        <a:buClr>
          <a:srgbClr val="748560"/>
        </a:buClr>
        <a:buSzPct val="100000"/>
        <a:buFont typeface="Arial" panose="020B0604020202020204" pitchFamily="34" charset="0"/>
        <a:buChar char="-"/>
        <a:defRPr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190" name="Rectangle 189"/>
          <p:cNvSpPr/>
          <p:nvPr/>
        </p:nvSpPr>
        <p:spPr>
          <a:xfrm>
            <a:off x="149226" y="102394"/>
            <a:ext cx="8869363" cy="4938713"/>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800" b="0">
              <a:solidFill>
                <a:prstClr val="white"/>
              </a:solidFill>
            </a:endParaRPr>
          </a:p>
        </p:txBody>
      </p:sp>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4100" name="Text Placeholder 2"/>
          <p:cNvSpPr>
            <a:spLocks noGrp="1"/>
          </p:cNvSpPr>
          <p:nvPr>
            <p:ph type="body" idx="1"/>
          </p:nvPr>
        </p:nvSpPr>
        <p:spPr bwMode="auto">
          <a:xfrm>
            <a:off x="457200" y="1200151"/>
            <a:ext cx="8229600"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4733925"/>
            <a:ext cx="2133600" cy="273844"/>
          </a:xfrm>
          <a:prstGeom prst="rect">
            <a:avLst/>
          </a:prstGeom>
        </p:spPr>
        <p:txBody>
          <a:bodyPr vert="horz" lIns="91440" tIns="45720" rIns="91440" bIns="45720" rtlCol="0" anchor="ctr"/>
          <a:lstStyle>
            <a:lvl1pPr algn="l" eaLnBrk="1" hangingPunct="1">
              <a:lnSpc>
                <a:spcPct val="100000"/>
              </a:lnSpc>
              <a:defRPr sz="1200" b="0">
                <a:solidFill>
                  <a:srgbClr val="000000"/>
                </a:solidFill>
                <a:latin typeface="+mn-lt"/>
                <a:cs typeface="+mn-cs"/>
              </a:defRPr>
            </a:lvl1pPr>
          </a:lstStyle>
          <a:p>
            <a:pPr>
              <a:defRPr/>
            </a:pPr>
            <a:endParaRPr lang="en-US"/>
          </a:p>
        </p:txBody>
      </p:sp>
      <p:sp>
        <p:nvSpPr>
          <p:cNvPr id="5" name="Footer Placeholder 4"/>
          <p:cNvSpPr>
            <a:spLocks noGrp="1"/>
          </p:cNvSpPr>
          <p:nvPr>
            <p:ph type="ftr" sz="quarter" idx="3"/>
          </p:nvPr>
        </p:nvSpPr>
        <p:spPr>
          <a:xfrm>
            <a:off x="2830514" y="4733925"/>
            <a:ext cx="3482975" cy="273844"/>
          </a:xfrm>
          <a:prstGeom prst="rect">
            <a:avLst/>
          </a:prstGeom>
        </p:spPr>
        <p:txBody>
          <a:bodyPr vert="horz" lIns="91440" tIns="45720" rIns="91440" bIns="45720" rtlCol="0" anchor="ctr"/>
          <a:lstStyle>
            <a:lvl1pPr algn="ctr" eaLnBrk="1" hangingPunct="1">
              <a:lnSpc>
                <a:spcPct val="100000"/>
              </a:lnSpc>
              <a:defRPr sz="1200" b="0">
                <a:solidFill>
                  <a:srgbClr val="000000"/>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4733925"/>
            <a:ext cx="2133600" cy="273844"/>
          </a:xfrm>
          <a:prstGeom prst="rect">
            <a:avLst/>
          </a:prstGeom>
        </p:spPr>
        <p:txBody>
          <a:bodyPr vert="horz" wrap="square" lIns="91440" tIns="45720" rIns="91440" bIns="45720" numCol="1" anchor="ctr" anchorCtr="0" compatLnSpc="1">
            <a:prstTxWarp prst="textNoShape">
              <a:avLst/>
            </a:prstTxWarp>
          </a:bodyPr>
          <a:lstStyle>
            <a:lvl1pPr algn="r" eaLnBrk="1" hangingPunct="1">
              <a:lnSpc>
                <a:spcPct val="100000"/>
              </a:lnSpc>
              <a:defRPr sz="1200" b="0">
                <a:solidFill>
                  <a:srgbClr val="000000"/>
                </a:solidFill>
                <a:latin typeface="Tw Cen MT" panose="020B0602020104020603" pitchFamily="34" charset="0"/>
              </a:defRPr>
            </a:lvl1pPr>
          </a:lstStyle>
          <a:p>
            <a:pPr>
              <a:defRPr/>
            </a:pPr>
            <a:fld id="{3D36E253-DB18-4687-9111-9F3D99CF190B}"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4402" r:id="rId1"/>
    <p:sldLayoutId id="2147484403" r:id="rId2"/>
    <p:sldLayoutId id="2147484404" r:id="rId3"/>
    <p:sldLayoutId id="2147484405" r:id="rId4"/>
    <p:sldLayoutId id="2147484406" r:id="rId5"/>
    <p:sldLayoutId id="2147484407" r:id="rId6"/>
    <p:sldLayoutId id="2147484408" r:id="rId7"/>
    <p:sldLayoutId id="2147484409" r:id="rId8"/>
    <p:sldLayoutId id="2147484410" r:id="rId9"/>
  </p:sldLayoutIdLst>
  <p:transition advClick="0" advTm="30"/>
  <p:txStyles>
    <p:titleStyle>
      <a:lvl1pPr algn="l" rtl="0" eaLnBrk="0" fontAlgn="base" hangingPunct="0">
        <a:spcBef>
          <a:spcPct val="0"/>
        </a:spcBef>
        <a:spcAft>
          <a:spcPct val="0"/>
        </a:spcAft>
        <a:tabLst>
          <a:tab pos="3830638" algn="l"/>
        </a:tabLst>
        <a:defRPr sz="3600" b="1" kern="1200" spc="50">
          <a:ln w="13335" cmpd="sng">
            <a:solidFill>
              <a:schemeClr val="accent1">
                <a:lumMod val="50000"/>
              </a:schemeClr>
            </a:solidFill>
            <a:prstDash val="solid"/>
          </a:ln>
          <a:solidFill>
            <a:srgbClr val="FEFEFE"/>
          </a:solidFill>
          <a:latin typeface="+mj-lt"/>
          <a:ea typeface="+mj-ea"/>
          <a:cs typeface="+mj-cs"/>
        </a:defRPr>
      </a:lvl1pPr>
      <a:lvl2pPr algn="l" rtl="0" eaLnBrk="0" fontAlgn="base" hangingPunct="0">
        <a:spcBef>
          <a:spcPct val="0"/>
        </a:spcBef>
        <a:spcAft>
          <a:spcPct val="0"/>
        </a:spcAft>
        <a:tabLst>
          <a:tab pos="3830638" algn="l"/>
        </a:tabLst>
        <a:defRPr sz="3600" b="1">
          <a:solidFill>
            <a:srgbClr val="FEFEFE"/>
          </a:solidFill>
          <a:latin typeface="Tw Cen MT" pitchFamily="34" charset="0"/>
        </a:defRPr>
      </a:lvl2pPr>
      <a:lvl3pPr algn="l" rtl="0" eaLnBrk="0" fontAlgn="base" hangingPunct="0">
        <a:spcBef>
          <a:spcPct val="0"/>
        </a:spcBef>
        <a:spcAft>
          <a:spcPct val="0"/>
        </a:spcAft>
        <a:tabLst>
          <a:tab pos="3830638" algn="l"/>
        </a:tabLst>
        <a:defRPr sz="3600" b="1">
          <a:solidFill>
            <a:srgbClr val="FEFEFE"/>
          </a:solidFill>
          <a:latin typeface="Tw Cen MT" pitchFamily="34" charset="0"/>
        </a:defRPr>
      </a:lvl3pPr>
      <a:lvl4pPr algn="l" rtl="0" eaLnBrk="0" fontAlgn="base" hangingPunct="0">
        <a:spcBef>
          <a:spcPct val="0"/>
        </a:spcBef>
        <a:spcAft>
          <a:spcPct val="0"/>
        </a:spcAft>
        <a:tabLst>
          <a:tab pos="3830638" algn="l"/>
        </a:tabLst>
        <a:defRPr sz="3600" b="1">
          <a:solidFill>
            <a:srgbClr val="FEFEFE"/>
          </a:solidFill>
          <a:latin typeface="Tw Cen MT" pitchFamily="34" charset="0"/>
        </a:defRPr>
      </a:lvl4pPr>
      <a:lvl5pPr algn="l" rtl="0" eaLnBrk="0" fontAlgn="base" hangingPunct="0">
        <a:spcBef>
          <a:spcPct val="0"/>
        </a:spcBef>
        <a:spcAft>
          <a:spcPct val="0"/>
        </a:spcAft>
        <a:tabLst>
          <a:tab pos="3830638" algn="l"/>
        </a:tabLst>
        <a:defRPr sz="3600" b="1">
          <a:solidFill>
            <a:srgbClr val="FEFEFE"/>
          </a:solidFill>
          <a:latin typeface="Tw Cen MT" pitchFamily="34" charset="0"/>
        </a:defRPr>
      </a:lvl5pPr>
      <a:lvl6pPr marL="457200" algn="l" rtl="0" fontAlgn="base">
        <a:spcBef>
          <a:spcPct val="0"/>
        </a:spcBef>
        <a:spcAft>
          <a:spcPct val="0"/>
        </a:spcAft>
        <a:tabLst>
          <a:tab pos="3830638" algn="l"/>
        </a:tabLst>
        <a:defRPr sz="3600" b="1">
          <a:solidFill>
            <a:srgbClr val="FEFEFE"/>
          </a:solidFill>
          <a:latin typeface="Tw Cen MT" pitchFamily="34" charset="0"/>
        </a:defRPr>
      </a:lvl6pPr>
      <a:lvl7pPr marL="914400" algn="l" rtl="0" fontAlgn="base">
        <a:spcBef>
          <a:spcPct val="0"/>
        </a:spcBef>
        <a:spcAft>
          <a:spcPct val="0"/>
        </a:spcAft>
        <a:tabLst>
          <a:tab pos="3830638" algn="l"/>
        </a:tabLst>
        <a:defRPr sz="3600" b="1">
          <a:solidFill>
            <a:srgbClr val="FEFEFE"/>
          </a:solidFill>
          <a:latin typeface="Tw Cen MT" pitchFamily="34" charset="0"/>
        </a:defRPr>
      </a:lvl7pPr>
      <a:lvl8pPr marL="1371600" algn="l" rtl="0" fontAlgn="base">
        <a:spcBef>
          <a:spcPct val="0"/>
        </a:spcBef>
        <a:spcAft>
          <a:spcPct val="0"/>
        </a:spcAft>
        <a:tabLst>
          <a:tab pos="3830638" algn="l"/>
        </a:tabLst>
        <a:defRPr sz="3600" b="1">
          <a:solidFill>
            <a:srgbClr val="FEFEFE"/>
          </a:solidFill>
          <a:latin typeface="Tw Cen MT" pitchFamily="34" charset="0"/>
        </a:defRPr>
      </a:lvl8pPr>
      <a:lvl9pPr marL="1828800" algn="l" rtl="0" fontAlgn="base">
        <a:spcBef>
          <a:spcPct val="0"/>
        </a:spcBef>
        <a:spcAft>
          <a:spcPct val="0"/>
        </a:spcAft>
        <a:tabLst>
          <a:tab pos="3830638" algn="l"/>
        </a:tabLst>
        <a:defRPr sz="3600" b="1">
          <a:solidFill>
            <a:srgbClr val="FEFEFE"/>
          </a:solidFill>
          <a:latin typeface="Tw Cen MT" pitchFamily="34" charset="0"/>
        </a:defRPr>
      </a:lvl9pPr>
    </p:titleStyle>
    <p:bodyStyle>
      <a:lvl1pPr marL="273050" indent="-273050" algn="l" rtl="0" eaLnBrk="0" fontAlgn="base" hangingPunct="0">
        <a:spcBef>
          <a:spcPct val="20000"/>
        </a:spcBef>
        <a:spcAft>
          <a:spcPct val="0"/>
        </a:spcAft>
        <a:buClr>
          <a:srgbClr val="ACC2C9"/>
        </a:buClr>
        <a:buFont typeface="Arial" panose="020B0604020202020204" pitchFamily="34"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panose="020B0604020202020204" pitchFamily="34"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panose="020B0604020202020204" pitchFamily="34"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panose="020B0604020202020204" pitchFamily="34"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panose="020B0604020202020204" pitchFamily="34"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457200" y="205979"/>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457200" y="1200151"/>
            <a:ext cx="8229600"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 name="Rectangle 4"/>
          <p:cNvSpPr>
            <a:spLocks noGrp="1" noChangeArrowheads="1"/>
          </p:cNvSpPr>
          <p:nvPr>
            <p:ph type="dt" sz="half" idx="2"/>
          </p:nvPr>
        </p:nvSpPr>
        <p:spPr bwMode="auto">
          <a:xfrm>
            <a:off x="457200" y="4683919"/>
            <a:ext cx="2133600" cy="357188"/>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l" eaLnBrk="1" fontAlgn="auto" hangingPunct="1">
              <a:lnSpc>
                <a:spcPct val="100000"/>
              </a:lnSpc>
              <a:spcBef>
                <a:spcPts val="0"/>
              </a:spcBef>
              <a:spcAft>
                <a:spcPts val="0"/>
              </a:spcAft>
              <a:defRPr sz="1400" b="0">
                <a:solidFill>
                  <a:srgbClr val="000000"/>
                </a:solidFill>
                <a:latin typeface="+mn-lt"/>
                <a:cs typeface="+mn-cs"/>
              </a:defRPr>
            </a:lvl1pPr>
          </a:lstStyle>
          <a:p>
            <a:pPr>
              <a:defRPr/>
            </a:pPr>
            <a:endParaRPr lang="en-US"/>
          </a:p>
        </p:txBody>
      </p:sp>
      <p:sp>
        <p:nvSpPr>
          <p:cNvPr id="8" name="Rectangle 5"/>
          <p:cNvSpPr>
            <a:spLocks noGrp="1" noChangeArrowheads="1"/>
          </p:cNvSpPr>
          <p:nvPr>
            <p:ph type="ftr" sz="quarter" idx="3"/>
          </p:nvPr>
        </p:nvSpPr>
        <p:spPr bwMode="auto">
          <a:xfrm>
            <a:off x="3124200" y="4683919"/>
            <a:ext cx="2895600" cy="357188"/>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eaLnBrk="1" fontAlgn="auto" hangingPunct="1">
              <a:lnSpc>
                <a:spcPct val="100000"/>
              </a:lnSpc>
              <a:spcBef>
                <a:spcPts val="0"/>
              </a:spcBef>
              <a:spcAft>
                <a:spcPts val="0"/>
              </a:spcAft>
              <a:defRPr sz="1400" b="0">
                <a:solidFill>
                  <a:srgbClr val="000000"/>
                </a:solidFill>
                <a:latin typeface="+mn-lt"/>
                <a:cs typeface="+mn-cs"/>
              </a:defRPr>
            </a:lvl1pPr>
          </a:lstStyle>
          <a:p>
            <a:pPr>
              <a:defRPr/>
            </a:pPr>
            <a:endParaRPr lang="en-US"/>
          </a:p>
        </p:txBody>
      </p:sp>
      <p:sp>
        <p:nvSpPr>
          <p:cNvPr id="9" name="Rectangle 6"/>
          <p:cNvSpPr>
            <a:spLocks noGrp="1" noChangeArrowheads="1"/>
          </p:cNvSpPr>
          <p:nvPr>
            <p:ph type="sldNum" sz="quarter" idx="4"/>
          </p:nvPr>
        </p:nvSpPr>
        <p:spPr bwMode="auto">
          <a:xfrm>
            <a:off x="6553200" y="4683919"/>
            <a:ext cx="2133600" cy="357188"/>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eaLnBrk="1" hangingPunct="1">
              <a:lnSpc>
                <a:spcPct val="100000"/>
              </a:lnSpc>
              <a:defRPr sz="1400" b="0">
                <a:solidFill>
                  <a:srgbClr val="000000"/>
                </a:solidFill>
                <a:latin typeface="Arial" panose="020B0604020202020204" pitchFamily="34" charset="0"/>
              </a:defRPr>
            </a:lvl1pPr>
          </a:lstStyle>
          <a:p>
            <a:pPr>
              <a:defRPr/>
            </a:pPr>
            <a:fld id="{81503B46-9EA8-412E-9E11-21D1A76D497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356" r:id="rId1"/>
    <p:sldLayoutId id="2147484357" r:id="rId2"/>
    <p:sldLayoutId id="2147484358" r:id="rId3"/>
    <p:sldLayoutId id="2147484359" r:id="rId4"/>
    <p:sldLayoutId id="2147484360" r:id="rId5"/>
    <p:sldLayoutId id="2147484361" r:id="rId6"/>
    <p:sldLayoutId id="2147484362" r:id="rId7"/>
    <p:sldLayoutId id="2147484363" r:id="rId8"/>
    <p:sldLayoutId id="2147484364" r:id="rId9"/>
  </p:sldLayoutIdLst>
  <p:transition advClick="0" advTm="30"/>
  <p:txStyles>
    <p:titleStyle>
      <a:lvl1pPr algn="ctr" rtl="0" eaLnBrk="0" fontAlgn="base" hangingPunct="0">
        <a:spcBef>
          <a:spcPct val="0"/>
        </a:spcBef>
        <a:spcAft>
          <a:spcPct val="0"/>
        </a:spcAft>
        <a:defRPr sz="4400">
          <a:solidFill>
            <a:schemeClr val="tx2"/>
          </a:solidFill>
          <a:latin typeface="Arial" panose="020B060402020202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Arial" panose="020B0604020202020204" pitchFamily="34"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Arial" panose="020B0604020202020204" pitchFamily="34" charset="0"/>
          <a:cs typeface="+mn-cs"/>
        </a:defRPr>
      </a:lvl2pPr>
      <a:lvl3pPr marL="1143000" indent="-228600" algn="l" rtl="0" eaLnBrk="0" fontAlgn="base" hangingPunct="0">
        <a:spcBef>
          <a:spcPct val="20000"/>
        </a:spcBef>
        <a:spcAft>
          <a:spcPct val="0"/>
        </a:spcAft>
        <a:buChar char="•"/>
        <a:defRPr sz="2400">
          <a:solidFill>
            <a:schemeClr val="tx1"/>
          </a:solidFill>
          <a:latin typeface="Arial" panose="020B0604020202020204" pitchFamily="34" charset="0"/>
          <a:cs typeface="+mn-cs"/>
        </a:defRPr>
      </a:lvl3pPr>
      <a:lvl4pPr marL="1600200" indent="-228600" algn="l" rtl="0" eaLnBrk="0" fontAlgn="base" hangingPunct="0">
        <a:spcBef>
          <a:spcPct val="20000"/>
        </a:spcBef>
        <a:spcAft>
          <a:spcPct val="0"/>
        </a:spcAft>
        <a:buChar char="–"/>
        <a:defRPr sz="2000">
          <a:solidFill>
            <a:schemeClr val="tx1"/>
          </a:solidFill>
          <a:latin typeface="Arial" panose="020B0604020202020204" pitchFamily="34" charset="0"/>
          <a:cs typeface="+mn-cs"/>
        </a:defRPr>
      </a:lvl4pPr>
      <a:lvl5pPr marL="2057400" indent="-228600" algn="l" rtl="0" eaLnBrk="0" fontAlgn="base" hangingPunct="0">
        <a:spcBef>
          <a:spcPct val="20000"/>
        </a:spcBef>
        <a:spcAft>
          <a:spcPct val="0"/>
        </a:spcAft>
        <a:buChar char="»"/>
        <a:defRPr sz="2000">
          <a:solidFill>
            <a:schemeClr val="tx1"/>
          </a:solidFill>
          <a:latin typeface="Arial" panose="020B0604020202020204" pitchFamily="34"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457200" y="205979"/>
            <a:ext cx="822960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6147" name="Rectangle 3"/>
          <p:cNvSpPr>
            <a:spLocks noGrp="1" noChangeArrowheads="1"/>
          </p:cNvSpPr>
          <p:nvPr>
            <p:ph type="body" idx="1"/>
          </p:nvPr>
        </p:nvSpPr>
        <p:spPr bwMode="auto">
          <a:xfrm>
            <a:off x="457200" y="1200151"/>
            <a:ext cx="8229600" cy="3394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 name="Rectangle 4"/>
          <p:cNvSpPr>
            <a:spLocks noGrp="1" noChangeArrowheads="1"/>
          </p:cNvSpPr>
          <p:nvPr>
            <p:ph type="dt" sz="half" idx="2"/>
          </p:nvPr>
        </p:nvSpPr>
        <p:spPr bwMode="auto">
          <a:xfrm>
            <a:off x="457200" y="4683919"/>
            <a:ext cx="2133600" cy="357188"/>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fontAlgn="auto" hangingPunct="1">
              <a:lnSpc>
                <a:spcPct val="100000"/>
              </a:lnSpc>
              <a:spcBef>
                <a:spcPts val="0"/>
              </a:spcBef>
              <a:spcAft>
                <a:spcPts val="0"/>
              </a:spcAft>
              <a:defRPr sz="1400" b="0">
                <a:solidFill>
                  <a:srgbClr val="000000"/>
                </a:solidFill>
                <a:latin typeface="+mn-lt"/>
                <a:cs typeface="+mn-cs"/>
              </a:defRPr>
            </a:lvl1pPr>
          </a:lstStyle>
          <a:p>
            <a:pPr>
              <a:defRPr/>
            </a:pPr>
            <a:endParaRPr lang="en-US"/>
          </a:p>
        </p:txBody>
      </p:sp>
      <p:sp>
        <p:nvSpPr>
          <p:cNvPr id="8" name="Rectangle 5"/>
          <p:cNvSpPr>
            <a:spLocks noGrp="1" noChangeArrowheads="1"/>
          </p:cNvSpPr>
          <p:nvPr>
            <p:ph type="ftr" sz="quarter" idx="3"/>
          </p:nvPr>
        </p:nvSpPr>
        <p:spPr bwMode="auto">
          <a:xfrm>
            <a:off x="3124200" y="4683919"/>
            <a:ext cx="2895600" cy="357188"/>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fontAlgn="auto" hangingPunct="1">
              <a:lnSpc>
                <a:spcPct val="100000"/>
              </a:lnSpc>
              <a:spcBef>
                <a:spcPts val="0"/>
              </a:spcBef>
              <a:spcAft>
                <a:spcPts val="0"/>
              </a:spcAft>
              <a:defRPr sz="1400" b="0">
                <a:solidFill>
                  <a:srgbClr val="000000"/>
                </a:solidFill>
                <a:latin typeface="+mn-lt"/>
                <a:cs typeface="+mn-cs"/>
              </a:defRPr>
            </a:lvl1pPr>
          </a:lstStyle>
          <a:p>
            <a:pPr>
              <a:defRPr/>
            </a:pPr>
            <a:endParaRPr lang="en-US"/>
          </a:p>
        </p:txBody>
      </p:sp>
      <p:sp>
        <p:nvSpPr>
          <p:cNvPr id="9" name="Rectangle 6"/>
          <p:cNvSpPr>
            <a:spLocks noGrp="1" noChangeArrowheads="1"/>
          </p:cNvSpPr>
          <p:nvPr>
            <p:ph type="sldNum" sz="quarter" idx="4"/>
          </p:nvPr>
        </p:nvSpPr>
        <p:spPr bwMode="auto">
          <a:xfrm>
            <a:off x="6553200" y="4683919"/>
            <a:ext cx="2133600" cy="357188"/>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lnSpc>
                <a:spcPct val="100000"/>
              </a:lnSpc>
              <a:defRPr sz="1400" b="0">
                <a:solidFill>
                  <a:srgbClr val="000000"/>
                </a:solidFill>
                <a:latin typeface="Arial" panose="020B0604020202020204" pitchFamily="34" charset="0"/>
              </a:defRPr>
            </a:lvl1pPr>
          </a:lstStyle>
          <a:p>
            <a:pPr>
              <a:defRPr/>
            </a:pPr>
            <a:fld id="{0363BCF7-B196-4513-AC8D-3A0C7964A06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365" r:id="rId1"/>
    <p:sldLayoutId id="2147484366" r:id="rId2"/>
    <p:sldLayoutId id="2147484367" r:id="rId3"/>
    <p:sldLayoutId id="2147484368" r:id="rId4"/>
    <p:sldLayoutId id="2147484369" r:id="rId5"/>
    <p:sldLayoutId id="2147484370" r:id="rId6"/>
    <p:sldLayoutId id="2147484371" r:id="rId7"/>
  </p:sldLayoutIdLst>
  <p:txStyles>
    <p:titleStyle>
      <a:lvl1pPr algn="ctr" rtl="0" eaLnBrk="0" fontAlgn="base" hangingPunct="0">
        <a:spcBef>
          <a:spcPct val="0"/>
        </a:spcBef>
        <a:spcAft>
          <a:spcPct val="0"/>
        </a:spcAft>
        <a:defRPr sz="4400">
          <a:solidFill>
            <a:schemeClr val="tx2"/>
          </a:solidFill>
          <a:latin typeface="Arial" panose="020B060402020202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Arial" panose="020B0604020202020204" pitchFamily="34"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Arial" panose="020B0604020202020204" pitchFamily="34" charset="0"/>
        </a:defRPr>
      </a:lvl2pPr>
      <a:lvl3pPr marL="1143000" indent="-228600" algn="l" rtl="0" eaLnBrk="0" fontAlgn="base" hangingPunct="0">
        <a:spcBef>
          <a:spcPct val="20000"/>
        </a:spcBef>
        <a:spcAft>
          <a:spcPct val="0"/>
        </a:spcAft>
        <a:buChar char="•"/>
        <a:defRPr sz="2400">
          <a:solidFill>
            <a:schemeClr val="tx1"/>
          </a:solidFill>
          <a:latin typeface="Arial" panose="020B0604020202020204" pitchFamily="34" charset="0"/>
        </a:defRPr>
      </a:lvl3pPr>
      <a:lvl4pPr marL="1600200" indent="-228600" algn="l" rtl="0" eaLnBrk="0" fontAlgn="base" hangingPunct="0">
        <a:spcBef>
          <a:spcPct val="20000"/>
        </a:spcBef>
        <a:spcAft>
          <a:spcPct val="0"/>
        </a:spcAft>
        <a:buChar char="–"/>
        <a:defRPr sz="2000">
          <a:solidFill>
            <a:schemeClr val="tx1"/>
          </a:solidFill>
          <a:latin typeface="Arial" panose="020B0604020202020204" pitchFamily="34" charset="0"/>
        </a:defRPr>
      </a:lvl4pPr>
      <a:lvl5pPr marL="2057400" indent="-228600" algn="l" rtl="0" eaLnBrk="0" fontAlgn="base" hangingPunct="0">
        <a:spcBef>
          <a:spcPct val="20000"/>
        </a:spcBef>
        <a:spcAft>
          <a:spcPct val="0"/>
        </a:spcAft>
        <a:buChar char="»"/>
        <a:defRPr sz="2000">
          <a:solidFill>
            <a:schemeClr val="tx1"/>
          </a:solidFill>
          <a:latin typeface="Arial" panose="020B0604020202020204"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5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3" name="Rectangle 2"/>
          <p:cNvSpPr/>
          <p:nvPr/>
        </p:nvSpPr>
        <p:spPr>
          <a:xfrm>
            <a:off x="304800" y="1428750"/>
            <a:ext cx="3390673"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Ca Dâng Lễ</a:t>
            </a:r>
            <a:endParaRPr lang="en-US" sz="5400" b="1" cap="none"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34889367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subTitle" idx="1"/>
          </p:nvPr>
        </p:nvSpPr>
        <p:spPr>
          <a:xfrm>
            <a:off x="10800" y="24750"/>
            <a:ext cx="9133200" cy="5118750"/>
          </a:xfrm>
        </p:spPr>
        <p:txBody>
          <a:bodyPr/>
          <a:lstStyle/>
          <a:p>
            <a:pPr algn="just">
              <a:lnSpc>
                <a:spcPct val="140000"/>
              </a:lnSpc>
            </a:pPr>
            <a:r>
              <a:rPr lang="vi-VN" sz="5400" b="1">
                <a:solidFill>
                  <a:schemeClr val="bg1"/>
                </a:solidFill>
                <a:latin typeface="Times New Roman" pitchFamily="18" charset="0"/>
                <a:cs typeface="Times New Roman" pitchFamily="18" charset="0"/>
              </a:rPr>
              <a:t>Lòng thành con kính dâng lễ vật cậy trông mến tin. Chờ đợi ơn giáng sinh, Chúa Trời xuống ở cùng con.</a:t>
            </a:r>
          </a:p>
        </p:txBody>
      </p:sp>
    </p:spTree>
    <p:extLst>
      <p:ext uri="{BB962C8B-B14F-4D97-AF65-F5344CB8AC3E}">
        <p14:creationId xmlns:p14="http://schemas.microsoft.com/office/powerpoint/2010/main" val="39595251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subTitle" idx="1"/>
          </p:nvPr>
        </p:nvSpPr>
        <p:spPr>
          <a:xfrm>
            <a:off x="0" y="0"/>
            <a:ext cx="9144000" cy="5143500"/>
          </a:xfrm>
        </p:spPr>
        <p:txBody>
          <a:bodyPr/>
          <a:lstStyle/>
          <a:p>
            <a:pPr algn="just">
              <a:lnSpc>
                <a:spcPct val="140000"/>
              </a:lnSpc>
            </a:pPr>
            <a:r>
              <a:rPr lang="en-US" sz="3600" b="1" u="sng" smtClean="0">
                <a:solidFill>
                  <a:srgbClr val="FFFF00"/>
                </a:solidFill>
                <a:latin typeface="Times New Roman" pitchFamily="18" charset="0"/>
                <a:cs typeface="Times New Roman" pitchFamily="18" charset="0"/>
              </a:rPr>
              <a:t>Ca dâng lễ</a:t>
            </a:r>
            <a:r>
              <a:rPr lang="en-US" sz="3600" b="1" smtClean="0">
                <a:solidFill>
                  <a:srgbClr val="FFFF00"/>
                </a:solidFill>
                <a:latin typeface="Times New Roman" pitchFamily="18" charset="0"/>
                <a:cs typeface="Times New Roman" pitchFamily="18" charset="0"/>
              </a:rPr>
              <a:t>:</a:t>
            </a:r>
            <a:r>
              <a:rPr lang="en-US" sz="3600" b="1" smtClean="0">
                <a:solidFill>
                  <a:schemeClr val="bg1"/>
                </a:solidFill>
                <a:latin typeface="Times New Roman" pitchFamily="18" charset="0"/>
                <a:cs typeface="Times New Roman" pitchFamily="18" charset="0"/>
              </a:rPr>
              <a:t>        </a:t>
            </a:r>
            <a:r>
              <a:rPr lang="en-US" sz="3600" b="1" smtClean="0">
                <a:solidFill>
                  <a:srgbClr val="FFFF00"/>
                </a:solidFill>
                <a:latin typeface="Times New Roman" pitchFamily="18" charset="0"/>
                <a:cs typeface="Times New Roman" pitchFamily="18" charset="0"/>
              </a:rPr>
              <a:t> Lễ Dâng Trông Đợi</a:t>
            </a:r>
          </a:p>
          <a:p>
            <a:pPr algn="just">
              <a:lnSpc>
                <a:spcPct val="140000"/>
              </a:lnSpc>
            </a:pPr>
            <a:r>
              <a:rPr lang="en-US" sz="4800" b="1" u="sng" smtClean="0">
                <a:solidFill>
                  <a:srgbClr val="FFFF00"/>
                </a:solidFill>
                <a:latin typeface="Times New Roman" pitchFamily="18" charset="0"/>
                <a:cs typeface="Times New Roman" pitchFamily="18" charset="0"/>
              </a:rPr>
              <a:t>Tk1</a:t>
            </a:r>
            <a:r>
              <a:rPr lang="en-US" sz="4800" b="1" smtClean="0">
                <a:solidFill>
                  <a:srgbClr val="FFFF00"/>
                </a:solidFill>
                <a:latin typeface="Times New Roman" pitchFamily="18" charset="0"/>
                <a:cs typeface="Times New Roman" pitchFamily="18" charset="0"/>
              </a:rPr>
              <a:t>:</a:t>
            </a:r>
            <a:r>
              <a:rPr lang="en-US" sz="4800" b="1" smtClean="0">
                <a:solidFill>
                  <a:schemeClr val="bg1"/>
                </a:solidFill>
                <a:latin typeface="Times New Roman" pitchFamily="18" charset="0"/>
                <a:cs typeface="Times New Roman" pitchFamily="18" charset="0"/>
              </a:rPr>
              <a:t> </a:t>
            </a:r>
            <a:r>
              <a:rPr lang="vi-VN" sz="5400" b="1">
                <a:solidFill>
                  <a:schemeClr val="bg1"/>
                </a:solidFill>
                <a:latin typeface="Times New Roman" pitchFamily="18" charset="0"/>
                <a:cs typeface="Times New Roman" pitchFamily="18" charset="0"/>
              </a:rPr>
              <a:t>Với tháng ngày trông đợi con dâng lên lễ mọn này, là thành tâm ăn năn thống hối,</a:t>
            </a:r>
            <a:endParaRPr lang="en-US" sz="5400" b="1" dirty="0"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5261395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subTitle" idx="1"/>
          </p:nvPr>
        </p:nvSpPr>
        <p:spPr>
          <a:xfrm>
            <a:off x="1800" y="0"/>
            <a:ext cx="9142200" cy="5143500"/>
          </a:xfrm>
        </p:spPr>
        <p:txBody>
          <a:bodyPr/>
          <a:lstStyle/>
          <a:p>
            <a:pPr algn="just">
              <a:lnSpc>
                <a:spcPct val="140000"/>
              </a:lnSpc>
            </a:pPr>
            <a:r>
              <a:rPr lang="vi-VN" sz="5400" b="1">
                <a:solidFill>
                  <a:schemeClr val="bg1"/>
                </a:solidFill>
                <a:latin typeface="Times New Roman" pitchFamily="18" charset="0"/>
                <a:cs typeface="Times New Roman" pitchFamily="18" charset="0"/>
              </a:rPr>
              <a:t>Chúa ơi Chúa ơi giúp con đổi thay. Hướng trông về ngày mai, con dâng lên bánh rượu đây, </a:t>
            </a:r>
            <a:endParaRPr lang="en-US" sz="5400" b="1" dirty="0"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2884050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subTitle" idx="1"/>
          </p:nvPr>
        </p:nvSpPr>
        <p:spPr>
          <a:xfrm>
            <a:off x="0" y="0"/>
            <a:ext cx="9118800" cy="5143500"/>
          </a:xfrm>
        </p:spPr>
        <p:txBody>
          <a:bodyPr/>
          <a:lstStyle/>
          <a:p>
            <a:pPr algn="just">
              <a:lnSpc>
                <a:spcPct val="140000"/>
              </a:lnSpc>
            </a:pPr>
            <a:r>
              <a:rPr lang="vi-VN" sz="6400" b="1">
                <a:solidFill>
                  <a:schemeClr val="bg1"/>
                </a:solidFill>
                <a:latin typeface="Times New Roman" pitchFamily="18" charset="0"/>
                <a:cs typeface="Times New Roman" pitchFamily="18" charset="0"/>
              </a:rPr>
              <a:t>tựa dòng lệ thao thức vơi đầy. Chúa ơi Chúa ơi con mong Ngài từng giây.</a:t>
            </a:r>
            <a:endParaRPr lang="en-US" sz="6400" dirty="0" smtClean="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36861437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subTitle" idx="1"/>
          </p:nvPr>
        </p:nvSpPr>
        <p:spPr>
          <a:xfrm>
            <a:off x="0" y="0"/>
            <a:ext cx="9144000" cy="5143500"/>
          </a:xfrm>
        </p:spPr>
        <p:txBody>
          <a:bodyPr/>
          <a:lstStyle/>
          <a:p>
            <a:pPr algn="just">
              <a:lnSpc>
                <a:spcPct val="140000"/>
              </a:lnSpc>
            </a:pPr>
            <a:r>
              <a:rPr lang="en-US" sz="5400" b="1" u="sng" smtClean="0">
                <a:solidFill>
                  <a:srgbClr val="FFFF00"/>
                </a:solidFill>
                <a:latin typeface="Times New Roman" pitchFamily="18" charset="0"/>
                <a:cs typeface="Times New Roman" pitchFamily="18" charset="0"/>
              </a:rPr>
              <a:t>Đk</a:t>
            </a:r>
            <a:r>
              <a:rPr lang="en-US" sz="5400" b="1" smtClean="0">
                <a:solidFill>
                  <a:srgbClr val="FFFF00"/>
                </a:solidFill>
                <a:latin typeface="Times New Roman" pitchFamily="18" charset="0"/>
                <a:cs typeface="Times New Roman" pitchFamily="18" charset="0"/>
              </a:rPr>
              <a:t>:</a:t>
            </a:r>
            <a:r>
              <a:rPr lang="en-US" sz="5400" b="1" smtClean="0">
                <a:solidFill>
                  <a:schemeClr val="bg1"/>
                </a:solidFill>
                <a:latin typeface="Times New Roman" pitchFamily="18" charset="0"/>
                <a:cs typeface="Times New Roman" pitchFamily="18" charset="0"/>
              </a:rPr>
              <a:t> </a:t>
            </a:r>
            <a:r>
              <a:rPr lang="vi-VN" sz="5400" b="1">
                <a:solidFill>
                  <a:schemeClr val="bg1"/>
                </a:solidFill>
                <a:latin typeface="Times New Roman" pitchFamily="18" charset="0"/>
                <a:cs typeface="Times New Roman" pitchFamily="18" charset="0"/>
              </a:rPr>
              <a:t>Lòng thành con kính dâng lễ vật cậy trông mến tin. Chờ đợi ơn giáng sinh, Chúa Trời cứu chuộc tội khiên.</a:t>
            </a:r>
            <a:endParaRPr lang="en-US" sz="5400" b="1" dirty="0"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5969678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subTitle" idx="1"/>
          </p:nvPr>
        </p:nvSpPr>
        <p:spPr>
          <a:xfrm>
            <a:off x="10800" y="24750"/>
            <a:ext cx="9133200" cy="5118750"/>
          </a:xfrm>
        </p:spPr>
        <p:txBody>
          <a:bodyPr/>
          <a:lstStyle/>
          <a:p>
            <a:pPr algn="just">
              <a:lnSpc>
                <a:spcPct val="140000"/>
              </a:lnSpc>
            </a:pPr>
            <a:r>
              <a:rPr lang="vi-VN" sz="5400" b="1">
                <a:solidFill>
                  <a:schemeClr val="bg1"/>
                </a:solidFill>
                <a:latin typeface="Times New Roman" pitchFamily="18" charset="0"/>
                <a:cs typeface="Times New Roman" pitchFamily="18" charset="0"/>
              </a:rPr>
              <a:t>Lòng thành con kính dâng lễ vật cậy trông mến tin. Chờ đợi ơn giáng sinh, Chúa Trời xuống ở cùng con.</a:t>
            </a:r>
          </a:p>
        </p:txBody>
      </p:sp>
    </p:spTree>
    <p:extLst>
      <p:ext uri="{BB962C8B-B14F-4D97-AF65-F5344CB8AC3E}">
        <p14:creationId xmlns:p14="http://schemas.microsoft.com/office/powerpoint/2010/main" val="8929035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subTitle" idx="1"/>
          </p:nvPr>
        </p:nvSpPr>
        <p:spPr>
          <a:xfrm>
            <a:off x="0" y="0"/>
            <a:ext cx="9144000" cy="5143500"/>
          </a:xfrm>
        </p:spPr>
        <p:txBody>
          <a:bodyPr/>
          <a:lstStyle/>
          <a:p>
            <a:pPr algn="just">
              <a:lnSpc>
                <a:spcPct val="140000"/>
              </a:lnSpc>
            </a:pPr>
            <a:r>
              <a:rPr lang="en-US" sz="4400" b="1" u="sng" smtClean="0">
                <a:solidFill>
                  <a:srgbClr val="FFFF00"/>
                </a:solidFill>
                <a:latin typeface="Times New Roman" pitchFamily="18" charset="0"/>
                <a:cs typeface="Times New Roman" pitchFamily="18" charset="0"/>
              </a:rPr>
              <a:t>Tk2</a:t>
            </a:r>
            <a:r>
              <a:rPr lang="en-US" sz="4400" b="1" smtClean="0">
                <a:solidFill>
                  <a:srgbClr val="FFFF00"/>
                </a:solidFill>
                <a:latin typeface="Times New Roman" pitchFamily="18" charset="0"/>
                <a:cs typeface="Times New Roman" pitchFamily="18" charset="0"/>
              </a:rPr>
              <a:t>: </a:t>
            </a:r>
            <a:r>
              <a:rPr lang="vi-VN" sz="4400" b="1">
                <a:solidFill>
                  <a:schemeClr val="bg1"/>
                </a:solidFill>
                <a:latin typeface="Times New Roman" pitchFamily="18" charset="0"/>
                <a:cs typeface="Times New Roman" pitchFamily="18" charset="0"/>
              </a:rPr>
              <a:t>Dám trông Ngài thương tình, tâm tư nô nức bồn chồn, ngọn đèn khuya không quên thắp sáng, Chúa ơi Chúa ơi con sẵn sàng luôn. Với trót niềm thủy chung,</a:t>
            </a:r>
            <a:endParaRPr lang="en-US" sz="4400" dirty="0"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8131878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subTitle" idx="1"/>
          </p:nvPr>
        </p:nvSpPr>
        <p:spPr>
          <a:xfrm>
            <a:off x="0" y="0"/>
            <a:ext cx="9144000" cy="5143500"/>
          </a:xfrm>
        </p:spPr>
        <p:txBody>
          <a:bodyPr/>
          <a:lstStyle/>
          <a:p>
            <a:pPr algn="just">
              <a:lnSpc>
                <a:spcPct val="140000"/>
              </a:lnSpc>
            </a:pPr>
            <a:r>
              <a:rPr lang="vi-VN" sz="6000" b="1">
                <a:solidFill>
                  <a:schemeClr val="bg1"/>
                </a:solidFill>
                <a:latin typeface="Times New Roman" pitchFamily="18" charset="0"/>
                <a:cs typeface="Times New Roman" pitchFamily="18" charset="0"/>
              </a:rPr>
              <a:t>con đây canh thức chờ mong, nguyện trọn vẹn của lễ tâm tình. Chúa ơi Chúa ơi xin ban ngày hồng ân.</a:t>
            </a:r>
          </a:p>
        </p:txBody>
      </p:sp>
    </p:spTree>
    <p:extLst>
      <p:ext uri="{BB962C8B-B14F-4D97-AF65-F5344CB8AC3E}">
        <p14:creationId xmlns:p14="http://schemas.microsoft.com/office/powerpoint/2010/main" val="23025938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subTitle" idx="1"/>
          </p:nvPr>
        </p:nvSpPr>
        <p:spPr>
          <a:xfrm>
            <a:off x="0" y="0"/>
            <a:ext cx="9144000" cy="5143500"/>
          </a:xfrm>
        </p:spPr>
        <p:txBody>
          <a:bodyPr/>
          <a:lstStyle/>
          <a:p>
            <a:pPr algn="just">
              <a:lnSpc>
                <a:spcPct val="140000"/>
              </a:lnSpc>
            </a:pPr>
            <a:r>
              <a:rPr lang="en-US" sz="5400" b="1" u="sng" smtClean="0">
                <a:solidFill>
                  <a:srgbClr val="FFFF00"/>
                </a:solidFill>
                <a:latin typeface="Times New Roman" pitchFamily="18" charset="0"/>
                <a:cs typeface="Times New Roman" pitchFamily="18" charset="0"/>
              </a:rPr>
              <a:t>Đk</a:t>
            </a:r>
            <a:r>
              <a:rPr lang="en-US" sz="5400" b="1" smtClean="0">
                <a:solidFill>
                  <a:srgbClr val="FFFF00"/>
                </a:solidFill>
                <a:latin typeface="Times New Roman" pitchFamily="18" charset="0"/>
                <a:cs typeface="Times New Roman" pitchFamily="18" charset="0"/>
              </a:rPr>
              <a:t>:</a:t>
            </a:r>
            <a:r>
              <a:rPr lang="en-US" sz="5400" b="1" smtClean="0">
                <a:solidFill>
                  <a:schemeClr val="bg1"/>
                </a:solidFill>
                <a:latin typeface="Times New Roman" pitchFamily="18" charset="0"/>
                <a:cs typeface="Times New Roman" pitchFamily="18" charset="0"/>
              </a:rPr>
              <a:t> </a:t>
            </a:r>
            <a:r>
              <a:rPr lang="vi-VN" sz="5400" b="1">
                <a:solidFill>
                  <a:schemeClr val="bg1"/>
                </a:solidFill>
                <a:latin typeface="Times New Roman" pitchFamily="18" charset="0"/>
                <a:cs typeface="Times New Roman" pitchFamily="18" charset="0"/>
              </a:rPr>
              <a:t>Lòng thành con kính dâng lễ vật cậy trông mến tin. Chờ đợi ơn giáng sinh, Chúa Trời cứu chuộc tội khiên.</a:t>
            </a:r>
            <a:endParaRPr lang="en-US" sz="5400" b="1" dirty="0"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996821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4.xml><?xml version="1.0" encoding="utf-8"?>
<a:theme xmlns:a="http://schemas.openxmlformats.org/drawingml/2006/main" name="Thatch">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5.xml><?xml version="1.0" encoding="utf-8"?>
<a:theme xmlns:a="http://schemas.openxmlformats.org/drawingml/2006/main" name="14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36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6_Default Design">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3.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4.xml><?xml version="1.0" encoding="utf-8"?>
<a:themeOverride xmlns:a="http://schemas.openxmlformats.org/drawingml/2006/main">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themeOverride>
</file>

<file path=docProps/app.xml><?xml version="1.0" encoding="utf-8"?>
<Properties xmlns="http://schemas.openxmlformats.org/officeDocument/2006/extended-properties" xmlns:vt="http://schemas.openxmlformats.org/officeDocument/2006/docPropsVTypes">
  <Template>Hardcover</Template>
  <TotalTime>38925082</TotalTime>
  <Words>246</Words>
  <Application>Microsoft Office PowerPoint</Application>
  <PresentationFormat>On-screen Show (16:9)</PresentationFormat>
  <Paragraphs>17</Paragraphs>
  <Slides>10</Slides>
  <Notes>6</Notes>
  <HiddenSlides>0</HiddenSlides>
  <MMClips>0</MMClips>
  <ScaleCrop>false</ScaleCrop>
  <HeadingPairs>
    <vt:vector size="4" baseType="variant">
      <vt:variant>
        <vt:lpstr>Theme</vt:lpstr>
      </vt:variant>
      <vt:variant>
        <vt:i4>6</vt:i4>
      </vt:variant>
      <vt:variant>
        <vt:lpstr>Slide Titles</vt:lpstr>
      </vt:variant>
      <vt:variant>
        <vt:i4>10</vt:i4>
      </vt:variant>
    </vt:vector>
  </HeadingPairs>
  <TitlesOfParts>
    <vt:vector size="16" baseType="lpstr">
      <vt:lpstr>Trek</vt:lpstr>
      <vt:lpstr>Flow</vt:lpstr>
      <vt:lpstr>Technic</vt:lpstr>
      <vt:lpstr>Thatch</vt:lpstr>
      <vt:lpstr>14_Default Design</vt:lpstr>
      <vt:lpstr>36_Default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TuanHoang</dc:creator>
  <cp:lastModifiedBy>Hung Nam</cp:lastModifiedBy>
  <cp:revision>1542</cp:revision>
  <dcterms:created xsi:type="dcterms:W3CDTF">2013-07-30T12:23:13Z</dcterms:created>
  <dcterms:modified xsi:type="dcterms:W3CDTF">2021-11-25T10:43:13Z</dcterms:modified>
</cp:coreProperties>
</file>