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1" r:id="rId6"/>
    <p:sldId id="262" r:id="rId7"/>
    <p:sldId id="264" r:id="rId8"/>
    <p:sldId id="265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TRÔNG ĐỢI</a:t>
            </a:r>
            <a:b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Hiền Hòa 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Đoàn con xin dâng lên Chúa này đây bánh rượu nồng thơm. Là bao công lao gian khó đoàn con góp công dâng về.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với khát khao chờ mong nguyện Chúa đoái thương nhận cho. Rượu bánh trở thành thần lương là Mình Máu Chúa nuôi muôn người.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Xin mau đến lạy Đấng cứu độ trần gian. Ngài thương xót người đang sống trong cảnh lầm than. Xin hãy đến để đổi mới bộ mặt thế giới.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hãy đến lạy Đấng gánh tội trần gian. Ngài bênh đỡ và ban phát ơn thiêng tràn lan. Xin hãy đến nay nhân thế khát khao chờ mong.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Trời cao xin thương mưa xuống nguồn ơn cứu độ trần gian. Đồng hoang bao năm khô héo ngày đêm thiết tha van nài.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Chúa đến trong trần gian thỏa nỗi khát khao chờ mong. Ngài đến tẩy sạch tội khiên nên tươi sáng ánh quang huy hoàng.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183</Words>
  <Application>Microsoft Office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LỄ DÂNG TRÔNG ĐỢI Hiền Hòa </vt:lpstr>
      <vt:lpstr>1. Đoàn con xin dâng lên Chúa này đây bánh rượu nồng thơm. Là bao công lao gian khó đoàn con góp công dâng về. </vt:lpstr>
      <vt:lpstr>**Cùng với khát khao chờ mong nguyện Chúa đoái thương nhận cho. Rượu bánh trở thành thần lương là Mình Máu Chúa nuôi muôn người. </vt:lpstr>
      <vt:lpstr>ĐK: Xin mau đến lạy Đấng cứu độ trần gian. Ngài thương xót người đang sống trong cảnh lầm than. Xin hãy đến để đổi mới bộ mặt thế giới. </vt:lpstr>
      <vt:lpstr>**Xin hãy đến lạy Đấng gánh tội trần gian. Ngài bênh đỡ và ban phát ơn thiêng tràn lan. Xin hãy đến nay nhân thế khát khao chờ mong. </vt:lpstr>
      <vt:lpstr>2. Trời cao xin thương mưa xuống nguồn ơn cứu độ trần gian. Đồng hoang bao năm khô héo ngày đêm thiết tha van nài. </vt:lpstr>
      <vt:lpstr>**Nguyện Chúa đến trong trần gian thỏa nỗi khát khao chờ mong. Ngài đến tẩy sạch tội khiên nên tươi sáng ánh quang huy hoàng.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30</cp:revision>
  <dcterms:created xsi:type="dcterms:W3CDTF">2021-11-30T02:00:37Z</dcterms:created>
  <dcterms:modified xsi:type="dcterms:W3CDTF">2021-11-30T03:10:32Z</dcterms:modified>
</cp:coreProperties>
</file>