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TRẺ THƠ</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Con nào có gì dâng Chúa, chỉ có tấm lòng ngây thơ. Con nào dám gì đoan hứa, chỉ có trái tim dại </a:t>
            </a:r>
            <a:r>
              <a:rPr lang="vi-VN" sz="6000" b="1">
                <a:solidFill>
                  <a:schemeClr val="bg1"/>
                </a:solidFill>
                <a:latin typeface="Times New Roman" pitchFamily="18" charset="0"/>
                <a:cs typeface="Times New Roman" pitchFamily="18" charset="0"/>
              </a:rPr>
              <a:t>khờ</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Bánh thơm là tình yêu chân thành. Rượu nho là máu hồng dâng hiến. Chúa ơi nhận của lễ con dâng. Xác thân tâm tư nhỏ bé, mặc Chúa giữ </a:t>
            </a:r>
            <a:r>
              <a:rPr lang="vi-VN" sz="5400" b="1">
                <a:solidFill>
                  <a:schemeClr val="bg1"/>
                </a:solidFill>
                <a:latin typeface="Times New Roman" pitchFamily="18" charset="0"/>
                <a:cs typeface="Times New Roman" pitchFamily="18" charset="0"/>
              </a:rPr>
              <a:t>gìn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Con chỉ ước được bên Chúa thỏa mãn chút tình cỏ hoa. Đêm ngày ngóng chờ tưởng nhớ, ẩn náu dưới chân bàn thờ.</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2551</TotalTime>
  <Words>104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TRẺ THƠ Viết Chung</vt:lpstr>
      <vt:lpstr>1. Con nào có gì dâng Chúa, chỉ có tấm lòng ngây thơ. Con nào dám gì đoan hứa, chỉ có trái tim dại khờ.</vt:lpstr>
      <vt:lpstr>ĐK. Bánh thơm là tình yêu chân thành. Rượu nho là máu hồng dâng hiến. Chúa ơi nhận của lễ con dâng. Xác thân tâm tư nhỏ bé, mặc Chúa giữ gìn.</vt:lpstr>
      <vt:lpstr>2. Con chỉ ước được bên Chúa thỏa mãn chút tình cỏ hoa. Đêm ngày ngóng chờ tưởng nhớ, ẩn náu dưới chân bàn thờ.</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944</cp:revision>
  <dcterms:created xsi:type="dcterms:W3CDTF">2021-12-01T03:00:51Z</dcterms:created>
  <dcterms:modified xsi:type="dcterms:W3CDTF">2021-12-15T23:23:00Z</dcterms:modified>
</cp:coreProperties>
</file>