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LỄ DÂNG TÌNH YÊU</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Kim Đường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Hòa theo hương trầm tỏa bay, con dâng lên của lễ hôm nay. Là đây ước mơ bao ngày, buồn vui nắng mưa vơi đầy. Nguyện xin lễ vật đời con trọn mộng ước luôn thuộc về Chúa. Bao công lao biến thành bánh thơm, muôn hy sinh biến thành rượu ngon cùng dâng Chúa Cha nhân hiền.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Xin tôn vinh chúc tụng tình Cha muôn năm vững bền. Con xin dâng tất cả trần thế bao nhiêu nỗi niềm. Cùng hy lễ chiều xưa Chiên vô tội đền thay thế gian. Nguyện xin Chúa dủ thương chấp nhận hy lễ đời con.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Đời con giai điệu tình ca, ngân nga khúc tình Chúa bao la. Cả khi nắng xuân tươi màu và khi tiết đông u sầu. Tình con đơn hèn nhỏ bé mà tình Chúa khôn vời khôn ví. Xin cho con trở thành lễ dâng, đây hương hoa chút tình đồng nương tình con hiến trao miên trường.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Đẹp như mối tình thần tiên, như giấc mơ là giấc mơ hiền. Được theo bước chân Con Ngài, được vui hát ca đêm ngày. Trọn đời (i) đời dâng hiến, tình đời kia không gì lưu luyến. Ôi yêu thương phước lộc biết bao, ôi mênh mông biển rộng trời cao hạnh phúc chứa chan dạt dào. </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4. Còn đây lễ dâng đời con, bao tâm tư mộng ước chưa tròn. Đời con biết bao lỗi lầm, ngổn ngang nỗi vui nỗi buồn. Bụi trần trên đường lữ thứ, đường gai góc chân đạp sỏi đá. Xin cho con suốt đời tín trung, xin cho con giữ trọn thủy chung cậy trông (ối a) muôn trùng.</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1795</TotalTime>
  <Words>331</Words>
  <Application>Microsoft Office PowerPoint</Application>
  <PresentationFormat>On-screen Show (16:9)</PresentationFormat>
  <Paragraphs>9</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DÂNG TÌNH YÊU Kim Đường</vt:lpstr>
      <vt:lpstr>1. Hòa theo hương trầm tỏa bay, con dâng lên của lễ hôm nay. Là đây ước mơ bao ngày, buồn vui nắng mưa vơi đầy. Nguyện xin lễ vật đời con trọn mộng ước luôn thuộc về Chúa. Bao công lao biến thành bánh thơm, muôn hy sinh biến thành rượu ngon cùng dâng Chúa Cha nhân hiền. </vt:lpstr>
      <vt:lpstr>ĐK: Xin tôn vinh chúc tụng tình Cha muôn năm vững bền. Con xin dâng tất cả trần thế bao nhiêu nỗi niềm. Cùng hy lễ chiều xưa Chiên vô tội đền thay thế gian. Nguyện xin Chúa dủ thương chấp nhận hy lễ đời con. </vt:lpstr>
      <vt:lpstr>2. Đời con giai điệu tình ca, ngân nga khúc tình Chúa bao la. Cả khi nắng xuân tươi màu và khi tiết đông u sầu. Tình con đơn hèn nhỏ bé mà tình Chúa khôn vời khôn ví. Xin cho con trở thành lễ dâng, đây hương hoa chút tình đồng nương tình con hiến trao miên trường. </vt:lpstr>
      <vt:lpstr>3. Đẹp như mối tình thần tiên, như giấc mơ là giấc mơ hiền. Được theo bước chân Con Ngài, được vui hát ca đêm ngày. Trọn đời (i) đời dâng hiến, tình đời kia không gì lưu luyến. Ôi yêu thương phước lộc biết bao, ôi mênh mông biển rộng trời cao hạnh phúc chứa chan dạt dào. </vt:lpstr>
      <vt:lpstr>4. Còn đây lễ dâng đời con, bao tâm tư mộng ước chưa tròn. Đời con biết bao lỗi lầm, ngổn ngang nỗi vui nỗi buồn. Bụi trần trên đường lữ thứ, đường gai góc chân đạp sỏi đá. Xin cho con suốt đời tín trung, xin cho con giữ trọn thủy chung cậy trông (ối a) muôn trùng.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629</cp:revision>
  <dcterms:created xsi:type="dcterms:W3CDTF">2021-12-01T03:00:51Z</dcterms:created>
  <dcterms:modified xsi:type="dcterms:W3CDTF">2021-12-11T08:10:12Z</dcterms:modified>
</cp:coreProperties>
</file>