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DÂNG TÌNH YÊU</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Đào Trung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Dâng lên tòa Chúa từ nhân đây bánh thơm ly rượu nồng. Dâng lên tình yêu son sắt xin Ngài thương đoái lễ vật dâng. Dâng lên Thiên tòa cao sáng ngàn gian khó hy sinh lắng lo. xin dâng vui buồn cuộc sống mọi nguyện ước chân thành con dâng.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Nguyện Ngài thương ban tràn xuống hồn ân. Nguyện Ngài thương tha thứ mọi lỗi lầm. Để đời con được sống trong tình yêu. Để đời con liên kết trong tình yêu Ngài.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Vì tình yêu Chúa đã chết khổ đau. Vì tình yêu nên bánh nuôi nhân trần. Lời nguyện xin tỏa bay như trầm hương. Nguyện đời con vui sống trong tình yêu Ngài.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2052</TotalTime>
  <Words>142</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DÂNG TÌNH YÊU Đào Trung</vt:lpstr>
      <vt:lpstr>ĐK: Dâng lên tòa Chúa từ nhân đây bánh thơm ly rượu nồng. Dâng lên tình yêu son sắt xin Ngài thương đoái lễ vật dâng. Dâng lên Thiên tòa cao sáng ngàn gian khó hy sinh lắng lo. xin dâng vui buồn cuộc sống mọi nguyện ước chân thành con dâng.</vt:lpstr>
      <vt:lpstr>1/ Nguyện Ngài thương ban tràn xuống hồn ân. Nguyện Ngài thương tha thứ mọi lỗi lầm. Để đời con được sống trong tình yêu. Để đời con liên kết trong tình yêu Ngài.</vt:lpstr>
      <vt:lpstr>2/ Vì tình yêu Chúa đã chết khổ đau. Vì tình yêu nên bánh nuôi nhân trần. Lời nguyện xin tỏa bay như trầm hương. Nguyện đời con vui sống trong tình yêu Ngài.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756</cp:revision>
  <dcterms:created xsi:type="dcterms:W3CDTF">2021-12-01T03:00:51Z</dcterms:created>
  <dcterms:modified xsi:type="dcterms:W3CDTF">2021-12-12T12:28:45Z</dcterms:modified>
</cp:coreProperties>
</file>