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9" r:id="rId4"/>
    <p:sldId id="257"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LỄ DÂNG TÌNH YÊU</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1. Chiều xưa trên thánh giá Con Chúa hiến dâng thân mình làm hiến lễ tình yêu. Giờ đây trên bàn thờ nguyện dâng Chúa bánh thơm rượu ngon làm hy lễ kính dâng về Cha với lòng thành con.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Xin dâng lên Cha chí ái chí nhân, xin dâng Cha trót xác hồn tâm tư. Những tiếng khóc than trong cuộc đời những lúc sướng vui trong nụ cười, lòng thành kính con dâng lên Ngài.</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Thành tâm con dâng lên năm tháng lãng quên ân tình Ngài ban phúc đời con. Giờ đây con nguyện cầu, cầu xin Chúa thứ tha tội con, cầu xin Chúa giúp con thật tâm bước về cùng </a:t>
            </a:r>
            <a:r>
              <a:rPr lang="vi-VN" b="1">
                <a:solidFill>
                  <a:schemeClr val="bg1"/>
                </a:solidFill>
                <a:latin typeface="Times New Roman" pitchFamily="18" charset="0"/>
                <a:cs typeface="Times New Roman" pitchFamily="18" charset="0"/>
              </a:rPr>
              <a:t>Cha</a:t>
            </a:r>
            <a:r>
              <a:rPr lang="vi-VN" b="1" smtClean="0">
                <a:solidFill>
                  <a:schemeClr val="bg1"/>
                </a:solidFill>
                <a:latin typeface="Times New Roman" pitchFamily="18" charset="0"/>
                <a:cs typeface="Times New Roman" pitchFamily="18" charset="0"/>
              </a:rPr>
              <a:t>.</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Đời con bao cay đắng con kính tiến dâng Cha hiền làm hy lễ tình yêu. Nguyện xin Cha nhân hiền nhận của lễ chúng con cùng dâng, Ngài nâng đỡ giúp con vượt qua muôn ngàn sầu lo.</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66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2005</TotalTime>
  <Words>182</Words>
  <Application>Microsoft Office PowerPoint</Application>
  <PresentationFormat>On-screen Show (16:9)</PresentationFormat>
  <Paragraphs>8</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LỄ DÂNG TÌNH YÊU</vt:lpstr>
      <vt:lpstr>1. Chiều xưa trên thánh giá Con Chúa hiến dâng thân mình làm hiến lễ tình yêu. Giờ đây trên bàn thờ nguyện dâng Chúa bánh thơm rượu ngon làm hy lễ kính dâng về Cha với lòng thành con.</vt:lpstr>
      <vt:lpstr>ĐK. Xin dâng lên Cha chí ái chí nhân, xin dâng Cha trót xác hồn tâm tư. Những tiếng khóc than trong cuộc đời những lúc sướng vui trong nụ cười, lòng thành kính con dâng lên Ngài.</vt:lpstr>
      <vt:lpstr>2. Thành tâm con dâng lên năm tháng lãng quên ân tình Ngài ban phúc đời con. Giờ đây con nguyện cầu, cầu xin Chúa thứ tha tội con, cầu xin Chúa giúp con thật tâm bước về cùng Cha.</vt:lpstr>
      <vt:lpstr>3. Đời con bao cay đắng con kính tiến dâng Cha hiền làm hy lễ tình yêu. Nguyện xin Cha nhân hiền nhận của lễ chúng con cùng dâng, Ngài nâng đỡ giúp con vượt qua muôn ngàn sầu lo.</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730</cp:revision>
  <dcterms:created xsi:type="dcterms:W3CDTF">2021-12-01T03:00:51Z</dcterms:created>
  <dcterms:modified xsi:type="dcterms:W3CDTF">2021-12-12T08:33:05Z</dcterms:modified>
</cp:coreProperties>
</file>