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LỄ DÂNG TÍN THÁC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Nguyên Kha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Đời cần cù lao công sớm tối, mùa gặt hái tiếng ca ngợp trời. Tương lai cuộc đời dâng Chúa, Chúa ơi! Với bao mộng ước sáng như mặt trời.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Tương lai cuộc đời xin dâng lên Chúa. Tương lai cuộc đời xin dâng lên Chúa. Trên đĩa thánh này, ước vọng tương lai xin dâng lên Chúa Trời.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Từng đoàn người công nhân góp sức, nhọc nhằn vẫn thắm tươi nụ cười. Tương lai cuộc đời dâng Chúa, Chúa ơi! Với bao mộng ước sáng như mặt trời.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1879</TotalTime>
  <Words>116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LỄ DÂNG TÍN THÁC Nguyên Kha</vt:lpstr>
      <vt:lpstr>1/ Đời cần cù lao công sớm tối, mùa gặt hái tiếng ca ngợp trời. Tương lai cuộc đời dâng Chúa, Chúa ơi! Với bao mộng ước sáng như mặt trời.</vt:lpstr>
      <vt:lpstr>ĐK: Tương lai cuộc đời xin dâng lên Chúa. Tương lai cuộc đời xin dâng lên Chúa. Trên đĩa thánh này, ước vọng tương lai xin dâng lên Chúa Trời.</vt:lpstr>
      <vt:lpstr>2/ Từng đoàn người công nhân góp sức, nhọc nhằn vẫn thắm tươi nụ cười. Tương lai cuộc đời dâng Chúa, Chúa ơi! Với bao mộng ước sáng như mặt trời.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661</cp:revision>
  <dcterms:created xsi:type="dcterms:W3CDTF">2021-12-01T03:00:51Z</dcterms:created>
  <dcterms:modified xsi:type="dcterms:W3CDTF">2021-12-11T11:21:13Z</dcterms:modified>
</cp:coreProperties>
</file>