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 DÂNG TẠ ƠN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Đây bánh rượu từ đồng xa, hương (ơ) hoa của cuộc (ơ) đời, xin tiến dâng đời con với ước mong, tình yêu tha thiết trong lòng.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Dâng là dâng tiến Cha thiết tha những câu ca bay vút xa. Những lời tươi đẹp màu hoa, suốt một đời cảm mến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Dâng Chúa lời tạ ơn, thơm (ơ) hương lúa ruộng (ơ) đồng. Bao sớm khuya chiều trưa Cha dẫn đưa, tựa như cơn gió đưa con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Dâng tất cả tình yêu, bao (ơ) nhiêu cũng mọn (ơ) hèn, Đây trái tim của con chưa sắt son, niềm tin xin Chúa cho vuông tròn.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149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LỄ DÂNG TẠ ƠN Phanxicô</vt:lpstr>
      <vt:lpstr>1. Đây bánh rượu từ đồng xa, hương (ơ) hoa của cuộc (ơ) đời, xin tiến dâng đời con với ước mong, tình yêu tha thiết trong lòng.</vt:lpstr>
      <vt:lpstr>ĐK. Dâng là dâng tiến Cha thiết tha những câu ca bay vút xa. Những lời tươi đẹp màu hoa, suốt một đời cảm mến tình Cha.</vt:lpstr>
      <vt:lpstr>2. Dâng Chúa lời tạ ơn, thơm (ơ) hương lúa ruộng (ơ) đồng. Bao sớm khuya chiều trưa Cha dẫn đưa, tựa như cơn gió đưa con thuyền.</vt:lpstr>
      <vt:lpstr>3. Dâng tất cả tình yêu, bao (ơ) nhiêu cũng mọn (ơ) hèn, Đây trái tim của con chưa sắt son, niềm tin xin Chúa cho vuông tròn.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582</cp:revision>
  <dcterms:created xsi:type="dcterms:W3CDTF">2021-12-01T03:00:51Z</dcterms:created>
  <dcterms:modified xsi:type="dcterms:W3CDTF">2021-12-11T03:45:57Z</dcterms:modified>
</cp:coreProperties>
</file>