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ĐỜI CON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Hùng Cường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xin dâng lên Cha đây là bánh thơm với rượu nho lành. Do bao nhiêu lao công con người sớm hôm cùng nhau vun xới. Xin Cha luôn khoan nhân đoái nhận lễ dâng con kính dâng Ngài. Xin ban muôn ơn thiêng bánh rượu trở nên của nuôi trần gian.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Chúa nguyện đoái thương lễ dâng cuộc đời. Chúa nguyện đoái thương lễ dâng đời con.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Qua bao nhiêu gian nan vất vả sớm hôm đắng cay trong đời. Nhưng con luôn trung kiên một lòng sắt son nguyện yêu mến Chúa. Mai tương lai ra sao con nào biết đâu hiến trót cho Ngài. Yêu thương con vô biên Chúa hằng chở che đở nâng đời con.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Con xin dâng lên Cha đây đời thế nhân lúc vui lúc buồn . Tim con đây hoang mang tình đời đổi thay làm con chới với. Nhưng con tin nơi Cha, Cha ở với con yêu thương vô bờ. Nên con không phân vân ngại ngùng bước đi nẻo trần 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Con xin dâng lên Cha nẻo đường thế gian sao lắm muộn phiền. Bao đêm đen suy tư cuộc đời chóng qua niềm vui mau hết. Như bông hoa xinh kia tưoi nở sớm mai héo khi chiều về. Con xin dâng lên Cha đây đời sống con lễ dâng tình yêu.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smtClean="0">
                <a:solidFill>
                  <a:schemeClr val="bg1"/>
                </a:solidFill>
                <a:latin typeface="Times New Roman" pitchFamily="18" charset="0"/>
                <a:cs typeface="Times New Roman" pitchFamily="18" charset="0"/>
              </a:rPr>
              <a:t>5</a:t>
            </a:r>
            <a:r>
              <a:rPr lang="vi-VN" b="1">
                <a:solidFill>
                  <a:schemeClr val="bg1"/>
                </a:solidFill>
                <a:latin typeface="Times New Roman" pitchFamily="18" charset="0"/>
                <a:cs typeface="Times New Roman" pitchFamily="18" charset="0"/>
              </a:rPr>
              <a:t>. Khi tương lai âm u mây mù khuất che những nẻo con về. Xin cho con an tâm sống đời dấn thân tình yêu phó thác. Khi hôm qua đau thương hiện tại lắng lo bon chen nhọc nhằn. Xin cho con an vui hiến đời sống trong ân tình Cha.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2034</TotalTime>
  <Words>316</Words>
  <Application>Microsoft Office PowerPoint</Application>
  <PresentationFormat>On-screen Show (16:9)</PresentationFormat>
  <Paragraphs>10</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ĐỜI CON Nguyễn Hùng Cường </vt:lpstr>
      <vt:lpstr>1. Con xin dâng lên Cha đây là bánh thơm với rượu nho lành. Do bao nhiêu lao công con người sớm hôm cùng nhau vun xới. Xin Cha luôn khoan nhân đoái nhận lễ dâng con kính dâng Ngài. Xin ban muôn ơn thiêng bánh rượu trở nên của nuôi trần gian.</vt:lpstr>
      <vt:lpstr>ĐK. Chúa nguyện đoái thương lễ dâng cuộc đời. Chúa nguyện đoái thương lễ dâng đời con.</vt:lpstr>
      <vt:lpstr>2. Qua bao nhiêu gian nan vất vả sớm hôm đắng cay trong đời. Nhưng con luôn trung kiên một lòng sắt son nguyện yêu mến Chúa. Mai tương lai ra sao con nào biết đâu hiến trót cho Ngài. Yêu thương con vô biên Chúa hằng chở che đở nâng đời con. </vt:lpstr>
      <vt:lpstr>3. Con xin dâng lên Cha đây đời thế nhân lúc vui lúc buồn . Tim con đây hoang mang tình đời đổi thay làm con chới với. Nhưng con tin nơi Cha, Cha ở với con yêu thương vô bờ. Nên con không phân vân ngại ngùng bước đi nẻo trần ai.</vt:lpstr>
      <vt:lpstr>4. Con xin dâng lên Cha nẻo đường thế gian sao lắm muộn phiền. Bao đêm đen suy tư cuộc đời chóng qua niềm vui mau hết. Như bông hoa xinh kia tưoi nở sớm mai héo khi chiều về. Con xin dâng lên Cha đây đời sống con lễ dâng tình yêu.</vt:lpstr>
      <vt:lpstr>5. Khi tương lai âm u mây mù khuất che những nẻo con về. Xin cho con an tâm sống đời dấn thân tình yêu phó thác. Khi hôm qua đau thương hiện tại lắng lo bon chen nhọc nhằn. Xin cho con an vui hiến đời sống trong ân tình Cha.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745</cp:revision>
  <dcterms:created xsi:type="dcterms:W3CDTF">2021-12-01T03:00:51Z</dcterms:created>
  <dcterms:modified xsi:type="dcterms:W3CDTF">2021-12-12T12:10:50Z</dcterms:modified>
</cp:coreProperties>
</file>