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Tựa trầm hương thơm bay nghi ngút nơi thiên cung nhiệm mầu, xin cho lời con nguyện cầu tỏa bay lên trước Thiên Nhan. Ðây lễ dâng con dâng trọn đời là tình yêu trong trái tim hồng.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Ðây ly rượu ươm tình nồng và bánh thơm do công người người, Ngài dủ thương ban xuống muôn ơn. Xin cho người luôn tìm người, cùng nắm tay chung xây cuộc đời, tình nở hoa, sống thái hòa.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xin hiệp dâng về trời niềm sướng vui lo âu muộn phiền, đời bình yên hay lúc gian truân. Xin cho đời con ngày ngày là lễ dâng dâng trên bàn thờ, dù đời con xót xa nhiều.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2152</TotalTime>
  <Words>140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vt:lpstr>
      <vt:lpstr>ÐK: Tựa trầm hương thơm bay nghi ngút nơi thiên cung nhiệm mầu, xin cho lời con nguyện cầu tỏa bay lên trước Thiên Nhan. Ðây lễ dâng con dâng trọn đời là tình yêu trong trái tim hồng.</vt:lpstr>
      <vt:lpstr>1. Ðây ly rượu ươm tình nồng và bánh thơm do công người người, Ngài dủ thương ban xuống muôn ơn. Xin cho người luôn tìm người, cùng nắm tay chung xây cuộc đời, tình nở hoa, sống thái hòa.</vt:lpstr>
      <vt:lpstr>2. Con xin hiệp dâng về trời niềm sướng vui lo âu muộn phiền, đời bình yên hay lúc gian truân. Xin cho đời con ngày ngày là lễ dâng dâng trên bàn thờ, dù đời con xót xa nhiều.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816</cp:revision>
  <dcterms:created xsi:type="dcterms:W3CDTF">2021-12-01T03:00:51Z</dcterms:created>
  <dcterms:modified xsi:type="dcterms:W3CDTF">2021-12-14T06:59:09Z</dcterms:modified>
</cp:coreProperties>
</file>