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LỄ GIÁNG </a:t>
            </a:r>
            <a:r>
              <a:rPr lang="vi-VN" b="1">
                <a:solidFill>
                  <a:schemeClr val="bg1"/>
                </a:solidFill>
                <a:latin typeface="Times New Roman" pitchFamily="18" charset="0"/>
                <a:cs typeface="Times New Roman" pitchFamily="18" charset="0"/>
              </a:rPr>
              <a:t>SINH </a:t>
            </a:r>
            <a:r>
              <a:rPr lang="vi-VN" b="1" smtClean="0">
                <a:solidFill>
                  <a:schemeClr val="bg1"/>
                </a:solidFill>
                <a:latin typeface="Times New Roman" pitchFamily="18" charset="0"/>
                <a:cs typeface="Times New Roman" pitchFamily="18" charset="0"/>
              </a:rPr>
              <a:t>VỀ</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Lễ Giáng sinh đã về rồi, khi trời sang đông tuyết rơi. Lễ giáng sinh đã về rồi đem mừng vui cho khắp nơi. Đấng Cứu Tinh là Con Chúa đã sinh xuống cho </a:t>
            </a:r>
            <a:r>
              <a:rPr lang="vi-VN" sz="5400" b="1">
                <a:solidFill>
                  <a:schemeClr val="bg1"/>
                </a:solidFill>
                <a:latin typeface="Times New Roman" pitchFamily="18" charset="0"/>
                <a:cs typeface="Times New Roman" pitchFamily="18" charset="0"/>
              </a:rPr>
              <a:t>đời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Hãy hát lên bài ca dập dồn vang dội gần xa. Hãy hát lên bài ca cửa trời nay mở ra.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Ngắm ánh sao tỏa rạng ngời, soi đường cho ta tới nơi. Kính bái Vua Cả tuyệt vời tâm hồn hân hoan thảnh thơi. Dưới thế an bình luôn mãi, Chúa vinh sáng trên trời.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Khắp chốn mong mỏi đợi chờ, Vua bình an nay giáng sinh. Hãy đến mau để lạy thờ đây Hài Nhi bao thắm xinh. Xuống thế do lòng Trinh Nữ, chính Con Chúa thiên đình.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3635</TotalTime>
  <Words>157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LỄ GIÁNG SINH VỀ  Lm. Kim Long</vt:lpstr>
      <vt:lpstr>1. Lễ Giáng sinh đã về rồi, khi trời sang đông tuyết rơi. Lễ giáng sinh đã về rồi đem mừng vui cho khắp nơi. Đấng Cứu Tinh là Con Chúa đã sinh xuống cho đời.</vt:lpstr>
      <vt:lpstr>ĐK. Hãy hát lên bài ca dập dồn vang dội gần xa. Hãy hát lên bài ca cửa trời nay mở ra.</vt:lpstr>
      <vt:lpstr>2. Ngắm ánh sao tỏa rạng ngời, soi đường cho ta tới nơi. Kính bái Vua Cả tuyệt vời tâm hồn hân hoan thảnh thơi. Dưới thế an bình luôn mãi, Chúa vinh sáng trên trời.</vt:lpstr>
      <vt:lpstr>3. Khắp chốn mong mỏi đợi chờ, Vua bình an nay giáng sinh. Hãy đến mau để lạy thờ đây Hài Nhi bao thắm xinh. Xuống thế do lòng Trinh Nữ, chính Con Chúa thiên đình.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1386</cp:revision>
  <dcterms:created xsi:type="dcterms:W3CDTF">2021-12-01T03:00:51Z</dcterms:created>
  <dcterms:modified xsi:type="dcterms:W3CDTF">2021-12-21T12:57:00Z</dcterms:modified>
</cp:coreProperties>
</file>