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63" r:id="rId4"/>
    <p:sldId id="258" r:id="rId5"/>
    <p:sldId id="257"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12/18/2021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12/18/2021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12/18/2021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12/18/2021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12/18/2021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pl-PL" sz="5400" b="1">
                <a:solidFill>
                  <a:schemeClr val="bg1"/>
                </a:solidFill>
                <a:latin typeface="Times New Roman" pitchFamily="18" charset="0"/>
                <a:cs typeface="Times New Roman" pitchFamily="18" charset="0"/>
              </a:rPr>
              <a:t>Lễ </a:t>
            </a:r>
            <a:r>
              <a:rPr lang="pl-PL" sz="5400" b="1" smtClean="0">
                <a:solidFill>
                  <a:schemeClr val="bg1"/>
                </a:solidFill>
                <a:latin typeface="Times New Roman" pitchFamily="18" charset="0"/>
                <a:cs typeface="Times New Roman" pitchFamily="18" charset="0"/>
              </a:rPr>
              <a:t>Hết</a:t>
            </a:r>
            <a:r>
              <a:rPr lang="en-US" sz="5400" b="1" smtClean="0">
                <a:solidFill>
                  <a:schemeClr val="bg1"/>
                </a:solidFill>
                <a:latin typeface="Times New Roman" pitchFamily="18" charset="0"/>
                <a:cs typeface="Times New Roman" pitchFamily="18" charset="0"/>
              </a:rPr>
              <a:t> </a:t>
            </a:r>
            <a:br>
              <a:rPr lang="en-US" sz="5400" b="1" smtClean="0">
                <a:solidFill>
                  <a:schemeClr val="bg1"/>
                </a:solidFill>
                <a:latin typeface="Times New Roman" pitchFamily="18" charset="0"/>
                <a:cs typeface="Times New Roman" pitchFamily="18" charset="0"/>
              </a:rPr>
            </a:br>
            <a:r>
              <a:rPr lang="pl-PL" sz="3600" b="1" smtClean="0">
                <a:solidFill>
                  <a:schemeClr val="bg1"/>
                </a:solidFill>
                <a:latin typeface="Times New Roman" pitchFamily="18" charset="0"/>
                <a:cs typeface="Times New Roman" pitchFamily="18" charset="0"/>
              </a:rPr>
              <a:t>Lm</a:t>
            </a:r>
            <a:r>
              <a:rPr lang="pl-PL" sz="3600" b="1">
                <a:solidFill>
                  <a:schemeClr val="bg1"/>
                </a:solidFill>
                <a:latin typeface="Times New Roman" pitchFamily="18" charset="0"/>
                <a:cs typeface="Times New Roman" pitchFamily="18" charset="0"/>
              </a:rPr>
              <a:t>. Mi Trầm</a:t>
            </a:r>
            <a:endParaRPr lang="en-US" sz="3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6000" b="1">
                <a:solidFill>
                  <a:schemeClr val="bg1"/>
                </a:solidFill>
                <a:latin typeface="Times New Roman" pitchFamily="18" charset="0"/>
                <a:cs typeface="Times New Roman" pitchFamily="18" charset="0"/>
              </a:rPr>
              <a:t>1. Lễ hết ta về đây niềm vui dâng cao dâng cao trong Đức Ki-tô. Lễ hết ta về đây bài ca âm vang âm vang tình Chúa cao sâu.</a:t>
            </a:r>
            <a:endParaRPr lang="vi-VN"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Tình Chúa cao vời ta truyền rao muôn dân muôn nơi được biết yêu thương, Lời Chúa rạng ngời ta cùng nhau đi loan tin vui người khắp muôn </a:t>
            </a:r>
            <a:r>
              <a:rPr lang="vi-VN" sz="4800" b="1">
                <a:solidFill>
                  <a:schemeClr val="bg1"/>
                </a:solidFill>
                <a:latin typeface="Times New Roman" pitchFamily="18" charset="0"/>
                <a:cs typeface="Times New Roman" pitchFamily="18" charset="0"/>
              </a:rPr>
              <a:t>phương</a:t>
            </a:r>
            <a:r>
              <a:rPr lang="vi-VN" sz="4800" b="1" smtClean="0">
                <a:solidFill>
                  <a:schemeClr val="bg1"/>
                </a:solidFill>
                <a:latin typeface="Times New Roman" pitchFamily="18" charset="0"/>
                <a:cs typeface="Times New Roman" pitchFamily="18" charset="0"/>
              </a:rPr>
              <a:t>.</a:t>
            </a:r>
            <a:endParaRPr lang="vi-VN" sz="48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800" b="1">
                <a:solidFill>
                  <a:schemeClr val="bg1"/>
                </a:solidFill>
                <a:latin typeface="Times New Roman" pitchFamily="18" charset="0"/>
                <a:cs typeface="Times New Roman" pitchFamily="18" charset="0"/>
              </a:rPr>
              <a:t>ĐK: Ta ra về đem Tin Mừng cho hết mọi người, Ta ra về đem Tin Mừng tận cùng thế giới, Thắp sáng lên đốt óng lên tin yêu cho đời, Thắp sáng lên đốt nóng lên tình yêu muôn nơi.</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3308</TotalTime>
  <Words>119</Words>
  <Application>Microsoft Office PowerPoint</Application>
  <PresentationFormat>On-screen Show (16:9)</PresentationFormat>
  <Paragraphs>8</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Lễ Hết  Lm. Mi Trầm</vt:lpstr>
      <vt:lpstr>1. Lễ hết ta về đây niềm vui dâng cao dâng cao trong Đức Ki-tô. Lễ hết ta về đây bài ca âm vang âm vang tình Chúa cao sâu.</vt:lpstr>
      <vt:lpstr>2. Tình Chúa cao vời ta truyền rao muôn dân muôn nơi được biết yêu thương, Lời Chúa rạng ngời ta cùng nhau đi loan tin vui người khắp muôn phương.</vt:lpstr>
      <vt:lpstr>ĐK: Ta ra về đem Tin Mừng cho hết mọi người, Ta ra về đem Tin Mừng tận cùng thế giới, Thắp sáng lên đốt óng lên tin yêu cho đời, Thắp sáng lên đốt nóng lên tình yêu muôn nơi.</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1252</cp:revision>
  <dcterms:created xsi:type="dcterms:W3CDTF">2021-12-01T03:00:51Z</dcterms:created>
  <dcterms:modified xsi:type="dcterms:W3CDTF">2021-12-18T07:46:20Z</dcterms:modified>
</cp:coreProperties>
</file>