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VẬT CUNG TIẾN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Của lễ kính tiến Ngài đây là rượu bánh gói ghém tình yêu. Đoàn con sớm hôm dãi dầu, chỉ mong ước trở nên lễ dâng. Thành kính tiến Chúa từ nhân từng ngày tháng khốn khó lầm than.Này bao trái tim đau buồn, cùng toàn dân dâng lễ chân thành.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lên Ngài rượu nho bánh miến khiết tinh vẹn tuyền quyện theo khói hương ngút ngàn cùng toả bay lên trước cung điện. Xin thương nhận của lễ chân thành từ đoàn dân Chúa, ngày qua với những hy sinh mồ hôi lã chã dâng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Cùng với Chúa sống hiệp thông, trọn niềm phó thác những khổ đau. Vì xưa Chúa mang Thập hình để cứu rỗi thế nhân ngã sa. Nguyện Chúa thánh hoá đoàn con trở thành những chứng tá nhiệt tâm hòa trong bánh thơm rượu lành để tình yêu liên kết </a:t>
            </a:r>
            <a:r>
              <a:rPr lang="vi-VN" sz="4000" b="1">
                <a:solidFill>
                  <a:schemeClr val="bg1"/>
                </a:solidFill>
                <a:latin typeface="Times New Roman" pitchFamily="18" charset="0"/>
                <a:cs typeface="Times New Roman" pitchFamily="18" charset="0"/>
              </a:rPr>
              <a:t>nên </a:t>
            </a:r>
            <a:r>
              <a:rPr lang="vi-VN" sz="4000" b="1" smtClean="0">
                <a:solidFill>
                  <a:schemeClr val="bg1"/>
                </a:solidFill>
                <a:latin typeface="Times New Roman" pitchFamily="18" charset="0"/>
                <a:cs typeface="Times New Roman" pitchFamily="18" charset="0"/>
              </a:rPr>
              <a:t>một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2083</TotalTime>
  <Words>175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CUNG TIẾN Đinh Công Huỳnh</vt:lpstr>
      <vt:lpstr>1. Của lễ kính tiến Ngài đây là rượu bánh gói ghém tình yêu. Đoàn con sớm hôm dãi dầu, chỉ mong ước trở nên lễ dâng. Thành kính tiến Chúa từ nhân từng ngày tháng khốn khó lầm than.Này bao trái tim đau buồn, cùng toàn dân dâng lễ chân thành.</vt:lpstr>
      <vt:lpstr>ĐK: Xin dâng lên Ngài rượu nho bánh miến khiết tinh vẹn tuyền quyện theo khói hương ngút ngàn cùng toả bay lên trước cung điện. Xin thương nhận của lễ chân thành từ đoàn dân Chúa, ngày qua với những hy sinh mồ hôi lã chã dâng Ngài.</vt:lpstr>
      <vt:lpstr>2. Cùng với Chúa sống hiệp thông, trọn niềm phó thác những khổ đau. Vì xưa Chúa mang Thập hình để cứu rỗi thế nhân ngã sa. Nguyện Chúa thánh hoá đoàn con trở thành những chứng tá nhiệt tâm hòa trong bánh thơm rượu lành để tình yêu liên kết nên một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779</cp:revision>
  <dcterms:created xsi:type="dcterms:W3CDTF">2021-12-01T03:00:51Z</dcterms:created>
  <dcterms:modified xsi:type="dcterms:W3CDTF">2021-12-12T23:25:49Z</dcterms:modified>
</cp:coreProperties>
</file>