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08"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VẬT DÂNG </a:t>
            </a:r>
            <a:r>
              <a:rPr lang="vi-VN" sz="4000" b="1" smtClean="0">
                <a:solidFill>
                  <a:schemeClr val="bg1"/>
                </a:solidFill>
                <a:latin typeface="Times New Roman" pitchFamily="18" charset="0"/>
                <a:cs typeface="Times New Roman" pitchFamily="18" charset="0"/>
              </a:rPr>
              <a:t>CHA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Xuân Hy Vọng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l"/>
            <a:r>
              <a:rPr lang="vi-VN" sz="4000" b="1">
                <a:solidFill>
                  <a:schemeClr val="bg1"/>
                </a:solidFill>
                <a:latin typeface="Times New Roman" pitchFamily="18" charset="0"/>
                <a:cs typeface="Times New Roman" pitchFamily="18" charset="0"/>
              </a:rPr>
              <a:t>ĐK</a:t>
            </a:r>
            <a:r>
              <a:rPr lang="vi-VN" sz="4000" b="1" smtClean="0">
                <a:solidFill>
                  <a:schemeClr val="bg1"/>
                </a:solidFill>
                <a:latin typeface="Times New Roman" pitchFamily="18" charset="0"/>
                <a:cs typeface="Times New Roman" pitchFamily="18" charset="0"/>
              </a:rPr>
              <a:t>:</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Trăm triệu lời ca) Trăm triệu lời ca con dâng lên Cha thiết tha tình yêu,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bao la tin yêu, chung lòng cậy trông xin Cha đoái thương lời cầu chan chứa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con nguyện dâng tiến bánh miến với rượu nho (xin Cha đoái thương)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smtClean="0">
                <a:solidFill>
                  <a:schemeClr val="bg1"/>
                </a:solidFill>
                <a:latin typeface="Times New Roman" pitchFamily="18" charset="0"/>
                <a:cs typeface="Times New Roman" pitchFamily="18" charset="0"/>
              </a:rPr>
              <a:t>1.</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Từ </a:t>
            </a:r>
            <a:r>
              <a:rPr lang="vi-VN" sz="3600" b="1">
                <a:solidFill>
                  <a:schemeClr val="bg1"/>
                </a:solidFill>
                <a:latin typeface="Times New Roman" pitchFamily="18" charset="0"/>
                <a:cs typeface="Times New Roman" pitchFamily="18" charset="0"/>
              </a:rPr>
              <a:t>đồng xa, đôi bàn tay vun xới ngày qua</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Bao hạt lúa kết thành bánh thơm,</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Con dâng lên Cha hy lễ tình yêu.</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Từ vườn xanh tươi, lao công khó nhọc nắng mưa chiều hôm</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Muôn trái nho ép thành rượu ngon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Xin dâng lên Cha hiến lễ lòng con</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smtClean="0">
                <a:solidFill>
                  <a:schemeClr val="bg1"/>
                </a:solidFill>
                <a:latin typeface="Times New Roman" pitchFamily="18" charset="0"/>
                <a:cs typeface="Times New Roman" pitchFamily="18" charset="0"/>
              </a:rPr>
              <a:t>2.</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Từng </a:t>
            </a:r>
            <a:r>
              <a:rPr lang="vi-VN" sz="3600" b="1">
                <a:solidFill>
                  <a:schemeClr val="bg1"/>
                </a:solidFill>
                <a:latin typeface="Times New Roman" pitchFamily="18" charset="0"/>
                <a:cs typeface="Times New Roman" pitchFamily="18" charset="0"/>
              </a:rPr>
              <a:t>ngày trôi, con thành tâm dâng trót buồn vui</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Bao nặng gánh kiếp người thế nhân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Xin Cha thương xem, tuôn đổ hồng ân.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Dù đời truân chuyên, lo toan sớm chiều gió suóng đìu hiu</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Luôn chứa chan tín thành cung kính,</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hoan ca reo vui phó thác niềm tin</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1823</TotalTime>
  <Words>54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VẬT DÂNG CHA  Lm. Xuân Hy Vọng</vt:lpstr>
      <vt:lpstr>ĐK: (Trăm triệu lời ca) Trăm triệu lời ca con dâng lên Cha thiết tha tình yêu, bao la tin yêu, chung lòng cậy trông xin Cha đoái thương lời cầu chan chứa con nguyện dâng tiến bánh miến với rượu nho (xin Cha đoái thương)</vt:lpstr>
      <vt:lpstr>1. Từ đồng xa, đôi bàn tay vun xới ngày qua Bao hạt lúa kết thành bánh thơm, Con dâng lên Cha hy lễ tình yêu. Từ vườn xanh tươi, lao công khó nhọc nắng mưa chiều hôm Muôn trái nho ép thành rượu ngon Xin dâng lên Cha hiến lễ lòng con.</vt:lpstr>
      <vt:lpstr>2. Từng ngày trôi, con thành tâm dâng trót buồn vui Bao nặng gánh kiếp người thế nhân Xin Cha thương xem, tuôn đổ hồng ân. Dù đời truân chuyên, lo toan sớm chiều gió suóng đìu hiu Luôn chứa chan tín thành cung kính, hoan ca reo vui phó thác niềm tin.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646</cp:revision>
  <dcterms:created xsi:type="dcterms:W3CDTF">2021-12-01T03:00:51Z</dcterms:created>
  <dcterms:modified xsi:type="dcterms:W3CDTF">2021-12-29T00:49:12Z</dcterms:modified>
</cp:coreProperties>
</file>