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VẬT DÂNG CHÚA</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Phạm Đức Huyến – Vũ Đình Ân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Con chẳng có vàng, cũng chẳng có mộc dược, và không có nhũ hương. Con chỉ có con tim chân thành thờ lạy Chúa, mến thương Chúa muôn đời.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Dâng dâng lên, tâm hồn giá lạnh đêm đông. Dâng dâng lên cảm tạ hồng ân cứu rỗi. Dâng dâng lên muôn lời chúc tụng ngợi ca. Dâng dâng lên, lòng tri ân Chúa muôn đời (Dâng dâng </a:t>
            </a:r>
            <a:r>
              <a:rPr lang="vi-VN" sz="4800" b="1">
                <a:solidFill>
                  <a:schemeClr val="bg1"/>
                </a:solidFill>
                <a:latin typeface="Times New Roman" pitchFamily="18" charset="0"/>
                <a:cs typeface="Times New Roman" pitchFamily="18" charset="0"/>
              </a:rPr>
              <a:t>lên</a:t>
            </a:r>
            <a:r>
              <a:rPr lang="vi-VN" sz="4800" b="1" smtClean="0">
                <a:solidFill>
                  <a:schemeClr val="bg1"/>
                </a:solidFill>
                <a:latin typeface="Times New Roman" pitchFamily="18" charset="0"/>
                <a:cs typeface="Times New Roman" pitchFamily="18" charset="0"/>
              </a:rPr>
              <a:t>)</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Máng cỏ đơn nghèo, Chúa ngủ rất hiền hòa để quên bao tuyết sương. Con người có hay chăng sao đành thờ ơ quá, đắm say giấc điệp </a:t>
            </a:r>
            <a:r>
              <a:rPr lang="vi-VN" sz="5400" b="1">
                <a:solidFill>
                  <a:schemeClr val="bg1"/>
                </a:solidFill>
                <a:latin typeface="Times New Roman" pitchFamily="18" charset="0"/>
                <a:cs typeface="Times New Roman" pitchFamily="18" charset="0"/>
              </a:rPr>
              <a:t>vàng</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Xin được dâng về, ly rượu ấm nồng nàn cùng dâng tấm bánh thơm. Xin tỏ trước Tôn Nhan muôn lời ngợi khen Chúa giáng sinh xuống cõi đời.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2584</TotalTime>
  <Words>161</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VẬT DÂNG CHÚA Phạm Đức Huyến – Vũ Đình Ân</vt:lpstr>
      <vt:lpstr>1. Con chẳng có vàng, cũng chẳng có mộc dược, và không có nhũ hương. Con chỉ có con tim chân thành thờ lạy Chúa, mến thương Chúa muôn đời.</vt:lpstr>
      <vt:lpstr>ĐK. Dâng dâng lên, tâm hồn giá lạnh đêm đông. Dâng dâng lên cảm tạ hồng ân cứu rỗi. Dâng dâng lên muôn lời chúc tụng ngợi ca. Dâng dâng lên, lòng tri ân Chúa muôn đời (Dâng dâng lên).</vt:lpstr>
      <vt:lpstr>2. Máng cỏ đơn nghèo, Chúa ngủ rất hiền hòa để quên bao tuyết sương. Con người có hay chăng sao đành thờ ơ quá, đắm say giấc điệp vàng.</vt:lpstr>
      <vt:lpstr>3. Xin được dâng về, ly rượu ấm nồng nàn cùng dâng tấm bánh thơm. Xin tỏ trước Tôn Nhan muôn lời ngợi khen Chúa giáng sinh xuống cõi đời.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967</cp:revision>
  <dcterms:created xsi:type="dcterms:W3CDTF">2021-12-01T03:00:51Z</dcterms:created>
  <dcterms:modified xsi:type="dcterms:W3CDTF">2021-12-15T23:56:03Z</dcterms:modified>
</cp:coreProperties>
</file>