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LỄ VẬT GIAO HÒA</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Nguyên Kha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Kính tiến lên Cha nhân từ trọn niềm vui bao ước mơ. Ðây lễ hy sinh toàn thiêu, đẹp như lễ dâng ban chiều. </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ÐK: Này lễ vật giao hòa, này lễ vật vô giá đoàn con dâng Chúa từ nhân. Này lễ vật toàn thiêu tha thiết con nguyện cầu xin Thiên Chúa thứ tha lỗi lầm.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Tiếng hát dâng lên cao vời tựa làn trầm hương ngát bay. Nước mắt tuôn rơi tràn mi nguyện nâng đỡ con đêm ngày.</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1994</TotalTime>
  <Words>102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VẬT GIAO HÒA Nguyên Kha </vt:lpstr>
      <vt:lpstr>1. Kính tiến lên Cha nhân từ trọn niềm vui bao ước mơ. Ðây lễ hy sinh toàn thiêu, đẹp như lễ dâng ban chiều. </vt:lpstr>
      <vt:lpstr>ÐK: Này lễ vật giao hòa, này lễ vật vô giá đoàn con dâng Chúa từ nhân. Này lễ vật toàn thiêu tha thiết con nguyện cầu xin Thiên Chúa thứ tha lỗi lầm. </vt:lpstr>
      <vt:lpstr>2. Tiếng hát dâng lên cao vời tựa làn trầm hương ngát bay. Nước mắt tuôn rơi tràn mi nguyện nâng đỡ con đêm ngày.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723</cp:revision>
  <dcterms:created xsi:type="dcterms:W3CDTF">2021-12-01T03:00:51Z</dcterms:created>
  <dcterms:modified xsi:type="dcterms:W3CDTF">2021-12-12T08:22:13Z</dcterms:modified>
</cp:coreProperties>
</file>