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VẬT GIAO HÒA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Đỗ Vy Hạ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dâng lên bánh trắng thơm rượu nho tinh tuyền là lễ vật trinh nguyên. Con dâng lên với trái tim toàn thân yếu đuối, dâng trót cả cuộc đời.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xin Chúa. Chúa ơi, xin nhận lấy lễ vật </a:t>
            </a:r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giao </a:t>
            </a:r>
            <a:r>
              <a:rPr lang="vi-VN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dâng lên những đớn đau cùng muôn tủi sầu làm lễ vật hy sinh. Con dâng lên những ước mong trọn vẹn đời sống, dâng trót cả nỗi lòng.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94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LỄ VẬT GIAO HÒA Đỗ Vy Hạ</vt:lpstr>
      <vt:lpstr>1. Con dâng lên bánh trắng thơm rượu nho tinh tuyền là lễ vật trinh nguyên. Con dâng lên với trái tim toàn thân yếu đuối, dâng trót cả cuộc đời.</vt:lpstr>
      <vt:lpstr>ĐK. Nguyện xin Chúa. Chúa ơi, xin nhận lấy lễ vật giao hòa.</vt:lpstr>
      <vt:lpstr>2. Con dâng lên những đớn đau cùng muôn tủi sầu làm lễ vật hy sinh. Con dâng lên những ước mong trọn vẹn đời sống, dâng trót cả nỗi lòng.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734</cp:revision>
  <dcterms:created xsi:type="dcterms:W3CDTF">2021-12-01T03:00:51Z</dcterms:created>
  <dcterms:modified xsi:type="dcterms:W3CDTF">2021-12-12T08:38:37Z</dcterms:modified>
</cp:coreProperties>
</file>