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GIÁNG SINH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Lễ vật Giáng sinh năm nay, con dâng lên Chúa biết bao tâm tình. Này là lúc trên nương xanh, này là trái nho thơm ngon. Con dâng lên Ngài đời con vất vả, dâng Ngài tình yêu đơn sơ, bên máng cỏ con tôn thờ.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Con xin dâng lên tâm tình cảm mến, ôi Thiên Chúa yêu con người mà sinh xuống trong cõi đời để cứu độ muôn </a:t>
            </a:r>
            <a:r>
              <a:rPr lang="vi-VN" sz="6000" b="1">
                <a:solidFill>
                  <a:schemeClr val="bg1"/>
                </a:solidFill>
                <a:latin typeface="Times New Roman" pitchFamily="18" charset="0"/>
                <a:cs typeface="Times New Roman" pitchFamily="18" charset="0"/>
              </a:rPr>
              <a:t>người</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Lễ vật Giáng sinh hôm nay, con dâng lên Chúa biết bao tâm tình. Rộn ràng khắp trên dương gian, ngọt ngào tiếng ca ngân vang. Xin dâng lên Ngài buồn vui sướng khổ, dâng Ngài đời con gian nan: khi nắng đổ khi mưa về.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Lễ vật Giáng sinh đêm nay, con dâng lên Chúa biết bao tâm tình. Bạn bè khắp nơi phương xa, giờ này cùng đang ngân nga. Dâng câu ca tụng ngợi khen muôn thuở, dâng Ngài Việt Nam thân yêu, dâng xứ sở dâng gia </a:t>
            </a:r>
            <a:r>
              <a:rPr lang="vi-VN" b="1">
                <a:solidFill>
                  <a:schemeClr val="bg1"/>
                </a:solidFill>
                <a:latin typeface="Times New Roman" pitchFamily="18" charset="0"/>
                <a:cs typeface="Times New Roman" pitchFamily="18" charset="0"/>
              </a:rPr>
              <a:t>đình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TotalTime>
  <Words>202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GIÁNG SINH Giang Ân</vt:lpstr>
      <vt:lpstr>1. Lễ vật Giáng sinh năm nay, con dâng lên Chúa biết bao tâm tình. Này là lúc trên nương xanh, này là trái nho thơm ngon. Con dâng lên Ngài đời con vất vả, dâng Ngài tình yêu đơn sơ, bên máng cỏ con tôn thờ.</vt:lpstr>
      <vt:lpstr>ĐK. Con xin dâng lên tâm tình cảm mến, ôi Thiên Chúa yêu con người mà sinh xuống trong cõi đời để cứu độ muôn người.</vt:lpstr>
      <vt:lpstr>2. Lễ vật Giáng sinh hôm nay, con dâng lên Chúa biết bao tâm tình. Rộn ràng khắp trên dương gian, ngọt ngào tiếng ca ngân vang. Xin dâng lên Ngài buồn vui sướng khổ, dâng Ngài đời con gian nan: khi nắng đổ khi mưa về.</vt:lpstr>
      <vt:lpstr>3. Lễ vật Giáng sinh đêm nay, con dâng lên Chúa biết bao tâm tình. Bạn bè khắp nơi phương xa, giờ này cùng đang ngân nga. Dâng câu ca tụng ngợi khen muôn thuở, dâng Ngài Việt Nam thân yêu, dâng xứ sở dâng gia đình.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982</cp:revision>
  <dcterms:created xsi:type="dcterms:W3CDTF">2021-12-01T03:00:51Z</dcterms:created>
  <dcterms:modified xsi:type="dcterms:W3CDTF">2021-12-16T01:20:31Z</dcterms:modified>
</cp:coreProperties>
</file>