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5" r:id="rId4"/>
    <p:sldId id="258" r:id="rId5"/>
    <p:sldId id="257" r:id="rId6"/>
    <p:sldId id="263"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LỄ VẬT </a:t>
            </a:r>
            <a:r>
              <a:rPr lang="vi-VN" b="1">
                <a:solidFill>
                  <a:schemeClr val="bg1"/>
                </a:solidFill>
                <a:latin typeface="Times New Roman" pitchFamily="18" charset="0"/>
                <a:cs typeface="Times New Roman" pitchFamily="18" charset="0"/>
              </a:rPr>
              <a:t>HIỂN </a:t>
            </a:r>
            <a:r>
              <a:rPr lang="vi-VN" b="1" smtClean="0">
                <a:solidFill>
                  <a:schemeClr val="bg1"/>
                </a:solidFill>
                <a:latin typeface="Times New Roman" pitchFamily="18" charset="0"/>
                <a:cs typeface="Times New Roman" pitchFamily="18" charset="0"/>
              </a:rPr>
              <a:t>LINH</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Lê </a:t>
            </a:r>
            <a:r>
              <a:rPr lang="vi-VN" b="1">
                <a:solidFill>
                  <a:schemeClr val="bg1"/>
                </a:solidFill>
                <a:latin typeface="Times New Roman" pitchFamily="18" charset="0"/>
                <a:cs typeface="Times New Roman" pitchFamily="18" charset="0"/>
              </a:rPr>
              <a:t>Quang Ánh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Sao sáng lung linh dọi về Phương Đông, để các vị vua vượt núi băng rừng. Tìm Chúa Hài Nhi thờ lạy bái kính. Tiến dâng Người những lễ vật hiển linh. Sao sáng hôm nay dọi về Bê-lem, dừng giữa đồng hoang hang đá nghèo hèn. Này Chúa Hài Nhi cùng Mẹ rất thánh cớ sao đành mang kiếp phận mong manh.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Ba Vua đi tìm Chúa, nương nhờ ánh sao trời. Ba Vua đem của lễ để tôn thờ Thiên Chúa. Ba Vua mộc dược quí vàng ròng với nhũ hương dâng lên Vua trời đất trong một lòng yêu </a:t>
            </a:r>
            <a:r>
              <a:rPr lang="vi-VN" sz="4800" b="1">
                <a:solidFill>
                  <a:schemeClr val="bg1"/>
                </a:solidFill>
                <a:latin typeface="Times New Roman" pitchFamily="18" charset="0"/>
                <a:cs typeface="Times New Roman" pitchFamily="18" charset="0"/>
              </a:rPr>
              <a:t>thương</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Sao sáng năm xưa dọi về hôm nay, để khắp mọi phương tìm đến nơi này. Mừng Chúa Hài Nhi nhỏ hèn yếu đuối. Ấy Vua trời ôm vũ trụ trong tay. Theo gót Ba Vua tìm về Bê-lem. Một chút tình yêu dâng Chúa nhân hiền của lễ hiển linh thờ lạy kính tiến. Chúa thương người ôi mối tình vô biên.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3544</TotalTime>
  <Words>198</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VẬT HIỂN LINH  Lê Quang Ánh</vt:lpstr>
      <vt:lpstr>1. Sao sáng lung linh dọi về Phương Đông, để các vị vua vượt núi băng rừng. Tìm Chúa Hài Nhi thờ lạy bái kính. Tiến dâng Người những lễ vật hiển linh. Sao sáng hôm nay dọi về Bê-lem, dừng giữa đồng hoang hang đá nghèo hèn. Này Chúa Hài Nhi cùng Mẹ rất thánh cớ sao đành mang kiếp phận mong manh.</vt:lpstr>
      <vt:lpstr>ĐK. Ba Vua đi tìm Chúa, nương nhờ ánh sao trời. Ba Vua đem của lễ để tôn thờ Thiên Chúa. Ba Vua mộc dược quí vàng ròng với nhũ hương dâng lên Vua trời đất trong một lòng yêu thương.</vt:lpstr>
      <vt:lpstr>2. Sao sáng năm xưa dọi về hôm nay, để khắp mọi phương tìm đến nơi này. Mừng Chúa Hài Nhi nhỏ hèn yếu đuối. Ấy Vua trời ôm vũ trụ trong tay. Theo gót Ba Vua tìm về Bê-lem. Một chút tình yêu dâng Chúa nhân hiền của lễ hiển linh thờ lạy kính tiến. Chúa thương người ôi mối tình vô biên.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1336</cp:revision>
  <dcterms:created xsi:type="dcterms:W3CDTF">2021-12-01T03:00:51Z</dcterms:created>
  <dcterms:modified xsi:type="dcterms:W3CDTF">2021-12-20T21:55:09Z</dcterms:modified>
</cp:coreProperties>
</file>