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VẬT HUYỀN SIÊU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 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là dâng lên bài ca, bài ca tình yêu. Dâng là dâng lên lễ vật, lễ vật huyền siêu.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của lễ trinh nguyên chiều hôm, dâng về Chúa dịu hiền nhân ái. Bài ca tụng ngày đêm âm vang. Xin dâng lên ngai Chúa toàn năng.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về Chúa tâm tư mộng mơ, dâng lòng mến con nguyện dâng hiến. Bài ca tụng ngày đêm âm vang. Xin dâng lên ngai Chúa toàn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đời sống con dâng tình yêu, như là áng hương lòng cháy sáng. Bài ca tụng ngày đêm âm vang. Xin dâng lên ngai Chúa toàn năng.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135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VẬT HUYỀN SIÊU Lm. Văn Chi </vt:lpstr>
      <vt:lpstr>ĐK. Dâng là dâng lên bài ca, bài ca tình yêu. Dâng là dâng lên lễ vật, lễ vật huyền siêu.</vt:lpstr>
      <vt:lpstr>1. Dâng của lễ trinh nguyên chiều hôm, dâng về Chúa dịu hiền nhân ái. Bài ca tụng ngày đêm âm vang. Xin dâng lên ngai Chúa toàn năng.</vt:lpstr>
      <vt:lpstr>2. Dâng về Chúa tâm tư mộng mơ, dâng lòng mến con nguyện dâng hiến. Bài ca tụng ngày đêm âm vang. Xin dâng lên ngai Chúa toàn năng.</vt:lpstr>
      <vt:lpstr>3. Dâng đời sống con dâng tình yêu, như là áng hương lòng cháy sáng. Bài ca tụng ngày đêm âm vang. Xin dâng lên ngai Chúa toàn năng.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897</cp:revision>
  <dcterms:created xsi:type="dcterms:W3CDTF">2021-12-01T03:00:51Z</dcterms:created>
  <dcterms:modified xsi:type="dcterms:W3CDTF">2021-12-14T22:41:25Z</dcterms:modified>
</cp:coreProperties>
</file>