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b="1">
                <a:solidFill>
                  <a:schemeClr val="bg1"/>
                </a:solidFill>
                <a:latin typeface="Times New Roman" pitchFamily="18" charset="0"/>
                <a:cs typeface="Times New Roman" pitchFamily="18" charset="0"/>
              </a:rPr>
              <a:t>LỄ VẬT HÔM NAY</a:t>
            </a:r>
            <a:br>
              <a:rPr lang="en-US" b="1">
                <a:solidFill>
                  <a:schemeClr val="bg1"/>
                </a:solidFill>
                <a:latin typeface="Times New Roman" pitchFamily="18" charset="0"/>
                <a:cs typeface="Times New Roman" pitchFamily="18" charset="0"/>
              </a:rPr>
            </a:br>
            <a:r>
              <a:rPr lang="en-US" b="1">
                <a:solidFill>
                  <a:schemeClr val="bg1"/>
                </a:solidFill>
                <a:latin typeface="Times New Roman" pitchFamily="18" charset="0"/>
                <a:cs typeface="Times New Roman" pitchFamily="18" charset="0"/>
              </a:rPr>
              <a:t>Lm. Kim Long</a:t>
            </a:r>
            <a:endParaRPr lang="pt-BR"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Lạy Chúa, Chúa công minh khi Ngài tuyên xét, vì chúng con đã phản nghịch Ngài, làm bao điều gian ác khi dám lìa bỏ Chúa. Chúng con sai lỗi nặng nề, nhơ uế mọi bề.</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Nhưng ước chi hôm nay lễ vật đoàn con dâng hiến làm đẹp lòng Chúa. Vì lạy Chúa, hết những ai tin cậy Ngài nào phải thất vọng ê chề.</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Lạy Chúa, lễ thiêu sinh nay còn đâu nữa, còn chốn nao tiến của đầu mùa. Người lãnh đạo không có, ngôn sứ tìm chẳng thấy. Đó đây hương khói lạnh lùng, dân chúng cơ cùng.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Lạy Chúa, chúng con nay khiêm hạ dâng kính lóng đau đớn hối hận thật tình. Cầu mong Ngài thương đoái theo đúng lượng từ ái. Chúa đâu ưa lễ thịt cừu hay máu chiên bò.</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 Lạy Chúa, chúng con nay đoan nguyền theo Chúa, lòng trí luôn hướng trọn về Ngài. Hằng trông tìm Nhan Thánh, mong Chúa đang ẩn lánh. Chiếu theo ân nghĩa ngàn trùng, thương chúng con cùng.</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2363</TotalTime>
  <Words>218</Words>
  <Application>Microsoft Office PowerPoint</Application>
  <PresentationFormat>On-screen Show (16:9)</PresentationFormat>
  <Paragraphs>9</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VẬT HÔM NAY Lm. Kim Long</vt:lpstr>
      <vt:lpstr>1. Lạy Chúa, Chúa công minh khi Ngài tuyên xét, vì chúng con đã phản nghịch Ngài, làm bao điều gian ác khi dám lìa bỏ Chúa. Chúng con sai lỗi nặng nề, nhơ uế mọi bề.</vt:lpstr>
      <vt:lpstr>ĐK. Nhưng ước chi hôm nay lễ vật đoàn con dâng hiến làm đẹp lòng Chúa. Vì lạy Chúa, hết những ai tin cậy Ngài nào phải thất vọng ê chề.</vt:lpstr>
      <vt:lpstr>2. Lạy Chúa, lễ thiêu sinh nay còn đâu nữa, còn chốn nao tiến của đầu mùa. Người lãnh đạo không có, ngôn sứ tìm chẳng thấy. Đó đây hương khói lạnh lùng, dân chúng cơ cùng.</vt:lpstr>
      <vt:lpstr>3. Lạy Chúa, chúng con nay khiêm hạ dâng kính lóng đau đớn hối hận thật tình. Cầu mong Ngài thương đoái theo đúng lượng từ ái. Chúa đâu ưa lễ thịt cừu hay máu chiên bò.</vt:lpstr>
      <vt:lpstr>4. Lạy Chúa, chúng con nay đoan nguyền theo Chúa, lòng trí luôn hướng trọn về Ngài. Hằng trông tìm Nhan Thánh, mong Chúa đang ẩn lánh. Chiếu theo ân nghĩa ngàn trùng, thương chúng con cùng.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876</cp:revision>
  <dcterms:created xsi:type="dcterms:W3CDTF">2021-12-01T03:00:51Z</dcterms:created>
  <dcterms:modified xsi:type="dcterms:W3CDTF">2021-12-14T22:05:19Z</dcterms:modified>
</cp:coreProperties>
</file>