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LỄ VẬT PHỤC VỤ</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Mi Trầm</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Này đây lễ vật dâng lên, bánh trắng rượu lành rồi nên sức thiêng. Yêu thương vì Chúa quên mình, chung lòng chung sức hết tình dựng xây.</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Con xin dâng lên tinh thần hy sinh phục vụ, theo gương Giêsu chết cho loài người hạnh phúc. Con xin dâng lên tinh thần hy sinh phục vụ, cho dân muôn nơi trở nên trọn lành sáng tươi.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Một cây làm chẳng nên non, ba cây chụm lại thành hòn núi cao. Xin dâng tình mến dạt dào, muôn lòng liên kết khác nào cành liền </a:t>
            </a:r>
            <a:r>
              <a:rPr lang="vi-VN" sz="4800" b="1">
                <a:solidFill>
                  <a:schemeClr val="bg1"/>
                </a:solidFill>
                <a:latin typeface="Times New Roman" pitchFamily="18" charset="0"/>
                <a:cs typeface="Times New Roman" pitchFamily="18" charset="0"/>
              </a:rPr>
              <a:t>cây</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Cuộc sống muôn người thông công, để ân tình người mặn nồng thắm tươi. Hy sinh vì Chúa yêu người, phục vụ dân Chúa để đời đẹp tươi.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2124</TotalTime>
  <Words>155</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LỄ VẬT PHỤC VỤ Lm. Mi Trầm</vt:lpstr>
      <vt:lpstr>1. Này đây lễ vật dâng lên, bánh trắng rượu lành rồi nên sức thiêng. Yêu thương vì Chúa quên mình, chung lòng chung sức hết tình dựng xây.</vt:lpstr>
      <vt:lpstr>ĐK: Con xin dâng lên tinh thần hy sinh phục vụ, theo gương Giêsu chết cho loài người hạnh phúc. Con xin dâng lên tinh thần hy sinh phục vụ, cho dân muôn nơi trở nên trọn lành sáng tươi.</vt:lpstr>
      <vt:lpstr>2. Một cây làm chẳng nên non, ba cây chụm lại thành hòn núi cao. Xin dâng tình mến dạt dào, muôn lòng liên kết khác nào cành liền cây.</vt:lpstr>
      <vt:lpstr>3. Cuộc sống muôn người thông công, để ân tình người mặn nồng thắm tươi. Hy sinh vì Chúa yêu người, phục vụ dân Chúa để đời đẹp tươi.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800</cp:revision>
  <dcterms:created xsi:type="dcterms:W3CDTF">2021-12-01T03:00:51Z</dcterms:created>
  <dcterms:modified xsi:type="dcterms:W3CDTF">2021-12-13T23:17:39Z</dcterms:modified>
</cp:coreProperties>
</file>