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LỄ VẬT THIÊN NHIÊN</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Lm. Nguyễn Duy</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Lạy Chúa cả đất trời! Con không có bánh rượu, cũng không có bàn thờ, con sẽ nâng con vượt lên tới Chúa, con xin lấy trọn vẹn trái đất làm bàn thờ, và con dâng lên mọi hy vọng mừng vui của </a:t>
            </a:r>
            <a:r>
              <a:rPr lang="vi-VN" sz="4800" b="1">
                <a:solidFill>
                  <a:schemeClr val="bg1"/>
                </a:solidFill>
                <a:latin typeface="Times New Roman" pitchFamily="18" charset="0"/>
                <a:cs typeface="Times New Roman" pitchFamily="18" charset="0"/>
              </a:rPr>
              <a:t>thế </a:t>
            </a:r>
            <a:r>
              <a:rPr lang="vi-VN" sz="4800" b="1" smtClean="0">
                <a:solidFill>
                  <a:schemeClr val="bg1"/>
                </a:solidFill>
                <a:latin typeface="Times New Roman" pitchFamily="18" charset="0"/>
                <a:cs typeface="Times New Roman" pitchFamily="18" charset="0"/>
              </a:rPr>
              <a:t>gian</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Xin dâng lên ánh triều dương trời Đông chói sáng. Xin dâng lên bóng Tây nghiêng hoàng hôn dịu dàng. Xin dâng lên bóng trăng thanh và muôn tinh tú. Xin dâng lên đất tươi xanh Chúa đã </a:t>
            </a:r>
            <a:r>
              <a:rPr lang="vi-VN" sz="4800" b="1">
                <a:solidFill>
                  <a:schemeClr val="bg1"/>
                </a:solidFill>
                <a:latin typeface="Times New Roman" pitchFamily="18" charset="0"/>
                <a:cs typeface="Times New Roman" pitchFamily="18" charset="0"/>
              </a:rPr>
              <a:t>tạo </a:t>
            </a:r>
            <a:r>
              <a:rPr lang="vi-VN" sz="4800" b="1" smtClean="0">
                <a:solidFill>
                  <a:schemeClr val="bg1"/>
                </a:solidFill>
                <a:latin typeface="Times New Roman" pitchFamily="18" charset="0"/>
                <a:cs typeface="Times New Roman" pitchFamily="18" charset="0"/>
              </a:rPr>
              <a:t>thành</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Xin dâng lên tiếng reo vui từng cơn sóng vỗ. Xin dâng lên tiếng chim ca còn mãi vang hòa. Xin dâng lên núi với non rừng cây xanh lá. Xin dâng lên những bông hoa ngát hương </a:t>
            </a:r>
            <a:r>
              <a:rPr lang="vi-VN" sz="4800" b="1">
                <a:solidFill>
                  <a:schemeClr val="bg1"/>
                </a:solidFill>
                <a:latin typeface="Times New Roman" pitchFamily="18" charset="0"/>
                <a:cs typeface="Times New Roman" pitchFamily="18" charset="0"/>
              </a:rPr>
              <a:t>đậm </a:t>
            </a:r>
            <a:r>
              <a:rPr lang="vi-VN" sz="4800" b="1" smtClean="0">
                <a:solidFill>
                  <a:schemeClr val="bg1"/>
                </a:solidFill>
                <a:latin typeface="Times New Roman" pitchFamily="18" charset="0"/>
                <a:cs typeface="Times New Roman" pitchFamily="18" charset="0"/>
              </a:rPr>
              <a:t>đà</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Xin dâng lên trái đất này loài người đang sống. Xin dâng lên chính thân con cùng những ước vọng. Xin dâng lên chén yêu thương hiệp thông với Chúa. Xin dâng lên trái tim yêu khát khao </a:t>
            </a:r>
            <a:r>
              <a:rPr lang="vi-VN" b="1">
                <a:solidFill>
                  <a:schemeClr val="bg1"/>
                </a:solidFill>
                <a:latin typeface="Times New Roman" pitchFamily="18" charset="0"/>
                <a:cs typeface="Times New Roman" pitchFamily="18" charset="0"/>
              </a:rPr>
              <a:t>mong </a:t>
            </a:r>
            <a:r>
              <a:rPr lang="vi-VN" b="1" smtClean="0">
                <a:solidFill>
                  <a:schemeClr val="bg1"/>
                </a:solidFill>
                <a:latin typeface="Times New Roman" pitchFamily="18" charset="0"/>
                <a:cs typeface="Times New Roman" pitchFamily="18" charset="0"/>
              </a:rPr>
              <a:t>chờ</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1915</TotalTime>
  <Words>198</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LỄ VẬT THIÊN NHIÊN Lm. Nguyễn Duy</vt:lpstr>
      <vt:lpstr>ĐK. Lạy Chúa cả đất trời! Con không có bánh rượu, cũng không có bàn thờ, con sẽ nâng con vượt lên tới Chúa, con xin lấy trọn vẹn trái đất làm bàn thờ, và con dâng lên mọi hy vọng mừng vui của thế gian.</vt:lpstr>
      <vt:lpstr>1/ Xin dâng lên ánh triều dương trời Đông chói sáng. Xin dâng lên bóng Tây nghiêng hoàng hôn dịu dàng. Xin dâng lên bóng trăng thanh và muôn tinh tú. Xin dâng lên đất tươi xanh Chúa đã tạo thành.</vt:lpstr>
      <vt:lpstr>2/ Xin dâng lên tiếng reo vui từng cơn sóng vỗ. Xin dâng lên tiếng chim ca còn mãi vang hòa. Xin dâng lên núi với non rừng cây xanh lá. Xin dâng lên những bông hoa ngát hương đậm đà.</vt:lpstr>
      <vt:lpstr>3/ Xin dâng lên trái đất này loài người đang sống. Xin dâng lên chính thân con cùng những ước vọng. Xin dâng lên chén yêu thương hiệp thông với Chúa. Xin dâng lên trái tim yêu khát khao mong chờ.</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682</cp:revision>
  <dcterms:created xsi:type="dcterms:W3CDTF">2021-12-01T03:00:51Z</dcterms:created>
  <dcterms:modified xsi:type="dcterms:W3CDTF">2021-12-12T07:03:05Z</dcterms:modified>
</cp:coreProperties>
</file>