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LỄ VẬT THÁI HÒA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Phanxicô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ÐK. Xin dâng hương hoa dâng lời ca xin Cha ban ơn thái hòa.</a:t>
            </a:r>
            <a:endParaRPr lang="vi-VN" sz="8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Nước Việt thương yêu ước vọng cuộc sống thanh bình. Nguyện khắp gần xa đời mãi nở hoa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yêu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Trái ngọt trên cây với hạt lúa chín trên đồng. Người hát đầu sông và sáo diều vang </a:t>
            </a:r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trên 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Ðất trời quê hương tháng ngày mưa nắng hai mùa. Nguyện nắng và mưa gọi sớm chiều trưa </a:t>
            </a:r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yên 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2184</TotalTime>
  <Words>95</Words>
  <Application>Microsoft Office PowerPoint</Application>
  <PresentationFormat>On-screen Show (16:9)</PresentationFormat>
  <Paragraphs>8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LỄ VẬT THÁI HÒA Phanxicô</vt:lpstr>
      <vt:lpstr>ÐK. Xin dâng hương hoa dâng lời ca xin Cha ban ơn thái hòa.</vt:lpstr>
      <vt:lpstr>1. Nước Việt thương yêu ước vọng cuộc sống thanh bình. Nguyện khắp gần xa đời mãi nở hoa yêu thương.</vt:lpstr>
      <vt:lpstr>2. Trái ngọt trên cây với hạt lúa chín trên đồng. Người hát đầu sông và sáo diều vang trên không.</vt:lpstr>
      <vt:lpstr>3. Ðất trời quê hương tháng ngày mưa nắng hai mùa. Nguyện nắng và mưa gọi sớm chiều trưa yên vui.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836</cp:revision>
  <dcterms:created xsi:type="dcterms:W3CDTF">2021-12-01T03:00:51Z</dcterms:created>
  <dcterms:modified xsi:type="dcterms:W3CDTF">2021-12-14T07:31:00Z</dcterms:modified>
</cp:coreProperties>
</file>