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VẬT TIẾN DÂNG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Sr. Têrêsa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Bánh miến (i) rượu nho, lễ vật tiến dâng trên bàn thờ Chúa. Sẽ trở nên (i) Thịt Máu Chúa, nên thần lương dưỡng nuôi linh hồn chúng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Nến vàng, nến vàng lung linh, chảy tan cho xác nến tiêu hao. Nguyện dâng lòng con khát khao, xin được hao mòn vì yêu.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Lúa vàng, lúa vàng đồng xanh, tiến dâng lên kính Chúa nhân lành. Nguyện dâng đời con mỏng manh, mong thuộc, mong thuộc về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Tiến Ngài, tiến Ngài hoa tươi tỏa lan hương mến Chúa yêu người. Đời con nguyện yêu Chúa thôi, tâm tình yêu Ngài chẳng vơi.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142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LỄ VẬT TIẾN DÂNG Sr. Têrêsa</vt:lpstr>
      <vt:lpstr>ĐK. Bánh miến (i) rượu nho, lễ vật tiến dâng trên bàn thờ Chúa. Sẽ trở nên (i) Thịt Máu Chúa, nên thần lương dưỡng nuôi linh hồn chúng con.</vt:lpstr>
      <vt:lpstr>1. Nến vàng, nến vàng lung linh, chảy tan cho xác nến tiêu hao. Nguyện dâng lòng con khát khao, xin được hao mòn vì yêu.</vt:lpstr>
      <vt:lpstr>2. Lúa vàng, lúa vàng đồng xanh, tiến dâng lên kính Chúa nhân lành. Nguyện dâng đời con mỏng manh, mong thuộc, mong thuộc về Chúa.</vt:lpstr>
      <vt:lpstr>3. Tiến Ngài, tiến Ngài hoa tươi tỏa lan hương mến Chúa yêu người. Đời con nguyện yêu Chúa thôi, tâm tình yêu Ngài chẳng vơi.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544</cp:revision>
  <dcterms:created xsi:type="dcterms:W3CDTF">2021-12-01T03:00:51Z</dcterms:created>
  <dcterms:modified xsi:type="dcterms:W3CDTF">2021-12-11T01:05:33Z</dcterms:modified>
</cp:coreProperties>
</file>